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Proxima Nova"/>
      <p:regular r:id="rId54"/>
      <p:bold r:id="rId55"/>
      <p:italic r:id="rId56"/>
      <p:boldItalic r:id="rId57"/>
    </p:embeddedFont>
    <p:embeddedFont>
      <p:font typeface="Fira Sans Extra Condensed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FiraSansExtraCondensed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FiraSansExtraCondensed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roximaNova-bold.fntdata"/><Relationship Id="rId10" Type="http://schemas.openxmlformats.org/officeDocument/2006/relationships/slide" Target="slides/slide4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59" Type="http://schemas.openxmlformats.org/officeDocument/2006/relationships/font" Target="fonts/FiraSansExtraCondensed-bold.fntdata"/><Relationship Id="rId14" Type="http://schemas.openxmlformats.org/officeDocument/2006/relationships/slide" Target="slides/slide8.xml"/><Relationship Id="rId58" Type="http://schemas.openxmlformats.org/officeDocument/2006/relationships/font" Target="fonts/FiraSansExtraCondense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4ee46492c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4ee46492c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696a9ef3e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696a9ef3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696a9ef3e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696a9ef3e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696a9ef3e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696a9ef3e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696a9ef3e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696a9ef3e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696a9ef3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696a9ef3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696a9ef3e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696a9ef3e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696a9ef3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696a9ef3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696a9ef3e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696a9ef3e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96a9ef3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96a9ef3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696a9ef3e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696a9ef3e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4ee46492c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4ee46492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696a9ef3e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696a9ef3e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1696a9ef3e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1696a9ef3e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696a9ef3e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1696a9ef3e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696a9ef3e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696a9ef3e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696a9ef3e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696a9ef3e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696a9ef3e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696a9ef3e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696a9ef3e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696a9ef3e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68dce53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68dce53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68dce53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168dce53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68dce53d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68dce53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4ee46492c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4ee46492c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168dce53d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168dce53d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68dce53d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68dce53d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68dce53d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168dce53d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68dce53d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168dce53d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68dce53d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168dce53d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168dce53d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168dce53d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68dce53d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68dce53d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68dce53d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168dce53d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68dce53d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68dce53d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UPDATE THIS PICTURE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68dce53d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168dce53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THIS PICTURE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1bfb7f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1bfb7f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68dce53d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68dce53d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68dce53d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68dce53d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68dce53d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68dce53d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168dce53d2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168dce53d2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689ff795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1689ff795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14ee46492c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14ee46492c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1689ff795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1689ff795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14ee46492c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14ee46492c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4ee46492c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4ee46492c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51bfb7f1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51bfb7f1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696a9ef3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696a9ef3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696a9ef3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696a9ef3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696a9ef3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696a9ef3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90345" y="977725"/>
            <a:ext cx="4114800" cy="24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90345" y="3789550"/>
            <a:ext cx="41148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555600"/>
            <a:ext cx="635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389600"/>
            <a:ext cx="6353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4.jpg"/><Relationship Id="rId5" Type="http://schemas.openxmlformats.org/officeDocument/2006/relationships/image" Target="../media/image16.jpg"/><Relationship Id="rId6" Type="http://schemas.openxmlformats.org/officeDocument/2006/relationships/image" Target="../media/image7.jpg"/><Relationship Id="rId7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39.jpg"/><Relationship Id="rId5" Type="http://schemas.openxmlformats.org/officeDocument/2006/relationships/image" Target="../media/image42.jpg"/><Relationship Id="rId6" Type="http://schemas.openxmlformats.org/officeDocument/2006/relationships/image" Target="../media/image48.png"/><Relationship Id="rId7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442588" y="3597700"/>
            <a:ext cx="36837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8F75"/>
                </a:solidFill>
              </a:rPr>
              <a:t>Team 2, “Caring From Within” - 2:30PM</a:t>
            </a:r>
            <a:endParaRPr sz="1500">
              <a:solidFill>
                <a:srgbClr val="008F75"/>
              </a:solidFill>
            </a:endParaRPr>
          </a:p>
        </p:txBody>
      </p:sp>
      <p:pic>
        <p:nvPicPr>
          <p:cNvPr id="96" name="Google Shape;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575" y="2150087"/>
            <a:ext cx="2741699" cy="124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114" y="1023000"/>
            <a:ext cx="998626" cy="102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/>
        </p:nvSpPr>
        <p:spPr>
          <a:xfrm>
            <a:off x="6125997" y="917250"/>
            <a:ext cx="2608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the border radius of the daily affirmation to match the 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other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boxes.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98" name="Google Shape;398;p34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399" name="Google Shape;399;p34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401" name="Google Shape;4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551" y="152400"/>
            <a:ext cx="226688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4"/>
          <p:cNvSpPr txBox="1"/>
          <p:nvPr/>
        </p:nvSpPr>
        <p:spPr>
          <a:xfrm>
            <a:off x="396397" y="1425350"/>
            <a:ext cx="2608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Align the search bar with the other elements.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232000" y="2711650"/>
            <a:ext cx="2772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Demonstrate what a “liked” post looks like by changing the colors of the button.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5897397" y="3126450"/>
            <a:ext cx="2608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“LCSW” to “Licenced Clinical Social Worker” 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5" name="Google Shape;405;p34"/>
          <p:cNvCxnSpPr>
            <a:stCxn id="397" idx="1"/>
          </p:cNvCxnSpPr>
          <p:nvPr/>
        </p:nvCxnSpPr>
        <p:spPr>
          <a:xfrm rot="10800000">
            <a:off x="5627397" y="1257000"/>
            <a:ext cx="498600" cy="159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4"/>
          <p:cNvCxnSpPr>
            <a:stCxn id="404" idx="1"/>
          </p:cNvCxnSpPr>
          <p:nvPr/>
        </p:nvCxnSpPr>
        <p:spPr>
          <a:xfrm rot="10800000">
            <a:off x="5054397" y="3446100"/>
            <a:ext cx="843000" cy="179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4"/>
          <p:cNvCxnSpPr>
            <a:stCxn id="402" idx="3"/>
          </p:cNvCxnSpPr>
          <p:nvPr/>
        </p:nvCxnSpPr>
        <p:spPr>
          <a:xfrm flipH="1" rot="10800000">
            <a:off x="3004597" y="1562300"/>
            <a:ext cx="499200" cy="220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4"/>
          <p:cNvCxnSpPr>
            <a:stCxn id="403" idx="3"/>
          </p:cNvCxnSpPr>
          <p:nvPr/>
        </p:nvCxnSpPr>
        <p:spPr>
          <a:xfrm flipH="1" rot="10800000">
            <a:off x="3004600" y="2978200"/>
            <a:ext cx="575400" cy="232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233577" y="285705"/>
            <a:ext cx="4269173" cy="4563414"/>
            <a:chOff x="313602" y="1160325"/>
            <a:chExt cx="3913800" cy="3688800"/>
          </a:xfrm>
        </p:grpSpPr>
        <p:sp>
          <p:nvSpPr>
            <p:cNvPr id="414" name="Google Shape;414;p35"/>
            <p:cNvSpPr/>
            <p:nvPr/>
          </p:nvSpPr>
          <p:spPr>
            <a:xfrm>
              <a:off x="313602" y="116032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 txBox="1"/>
            <p:nvPr/>
          </p:nvSpPr>
          <p:spPr>
            <a:xfrm>
              <a:off x="551156" y="1415313"/>
              <a:ext cx="3454200" cy="3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</a:t>
              </a: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REPLYING TO A POST</a:t>
              </a:r>
              <a:endParaRPr sz="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When responding to a community post thread, a “Reply Sent!” confirmation that pops up, but the user cannot actually see their response in the thread. (H1)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Users need a way to report or delete posts and comments. (H12)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paper airplane icon is difficult to tap and notice due to color and sizing. (H5) (H11)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416" name="Google Shape;4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575" y="426400"/>
            <a:ext cx="4338475" cy="44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/>
        </p:nvSpPr>
        <p:spPr>
          <a:xfrm>
            <a:off x="6944300" y="2943950"/>
            <a:ext cx="19890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When a user hits the reply button, they can see their reply at the bottom of the thread. 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36"/>
          <p:cNvSpPr txBox="1"/>
          <p:nvPr/>
        </p:nvSpPr>
        <p:spPr>
          <a:xfrm>
            <a:off x="7020500" y="1123825"/>
            <a:ext cx="1989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Hi-Fi prototype now supports deleting &amp; reporting a post.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286900" y="1641700"/>
            <a:ext cx="19128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Swap out the paper airplane icon for a post button that is easy to see and consistent with the design system.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24" name="Google Shape;424;p36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425" name="Google Shape;425;p36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6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427" name="Google Shape;4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487" y="275575"/>
            <a:ext cx="4413025" cy="4592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36"/>
          <p:cNvCxnSpPr>
            <a:stCxn id="423" idx="3"/>
          </p:cNvCxnSpPr>
          <p:nvPr/>
        </p:nvCxnSpPr>
        <p:spPr>
          <a:xfrm>
            <a:off x="2199700" y="2706850"/>
            <a:ext cx="1728900" cy="256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36"/>
          <p:cNvCxnSpPr>
            <a:stCxn id="422" idx="1"/>
          </p:cNvCxnSpPr>
          <p:nvPr/>
        </p:nvCxnSpPr>
        <p:spPr>
          <a:xfrm flipH="1">
            <a:off x="6479000" y="1764175"/>
            <a:ext cx="541500" cy="1578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36"/>
          <p:cNvCxnSpPr>
            <a:stCxn id="422" idx="1"/>
          </p:cNvCxnSpPr>
          <p:nvPr/>
        </p:nvCxnSpPr>
        <p:spPr>
          <a:xfrm rot="10800000">
            <a:off x="6570800" y="1608175"/>
            <a:ext cx="449700" cy="156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36"/>
          <p:cNvCxnSpPr>
            <a:stCxn id="421" idx="1"/>
          </p:cNvCxnSpPr>
          <p:nvPr/>
        </p:nvCxnSpPr>
        <p:spPr>
          <a:xfrm flipH="1">
            <a:off x="6364100" y="3725900"/>
            <a:ext cx="580200" cy="225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37"/>
          <p:cNvGrpSpPr/>
          <p:nvPr/>
        </p:nvGrpSpPr>
        <p:grpSpPr>
          <a:xfrm>
            <a:off x="385979" y="285697"/>
            <a:ext cx="4988529" cy="4563414"/>
            <a:chOff x="433169" y="1160325"/>
            <a:chExt cx="3913800" cy="3688800"/>
          </a:xfrm>
        </p:grpSpPr>
        <p:sp>
          <p:nvSpPr>
            <p:cNvPr id="437" name="Google Shape;437;p37"/>
            <p:cNvSpPr/>
            <p:nvPr/>
          </p:nvSpPr>
          <p:spPr>
            <a:xfrm>
              <a:off x="433169" y="116032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 txBox="1"/>
            <p:nvPr/>
          </p:nvSpPr>
          <p:spPr>
            <a:xfrm>
              <a:off x="624232" y="1427418"/>
              <a:ext cx="3401100" cy="31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</a:t>
              </a: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FILTERS</a:t>
              </a: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PAGE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No indication of how many results will be returned when the filters are applied</a:t>
              </a: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. (H1)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differentiation between a selected and unselected button is difficult to see. (H11) 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Gender category does not account for people who identify outside of the given options. </a:t>
              </a: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(H12)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Child’s age selection bar is unintuitive for some users. (H11)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439" name="Google Shape;4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100" y="48750"/>
            <a:ext cx="2354401" cy="50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/>
        </p:nvSpPr>
        <p:spPr>
          <a:xfrm>
            <a:off x="840275" y="3431025"/>
            <a:ext cx="1801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results found is shown at the bottom.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5" name="Google Shape;445;p38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446" name="Google Shape;446;p38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448" name="Google Shape;4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076" y="152400"/>
            <a:ext cx="22798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 txBox="1"/>
          <p:nvPr/>
        </p:nvSpPr>
        <p:spPr>
          <a:xfrm>
            <a:off x="840275" y="1585625"/>
            <a:ext cx="18018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Change the unselected button style to white with a blue border.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38"/>
          <p:cNvSpPr txBox="1"/>
          <p:nvPr/>
        </p:nvSpPr>
        <p:spPr>
          <a:xfrm>
            <a:off x="6302925" y="449525"/>
            <a:ext cx="1801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more intuitive way for users to select the min and max ages.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1" name="Google Shape;451;p38"/>
          <p:cNvSpPr txBox="1"/>
          <p:nvPr/>
        </p:nvSpPr>
        <p:spPr>
          <a:xfrm>
            <a:off x="6360375" y="2106800"/>
            <a:ext cx="1801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Gender identity includes “other”.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38"/>
          <p:cNvSpPr txBox="1"/>
          <p:nvPr/>
        </p:nvSpPr>
        <p:spPr>
          <a:xfrm>
            <a:off x="6360375" y="3278625"/>
            <a:ext cx="1801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Changes to family dynamic categories.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3" name="Google Shape;453;p38"/>
          <p:cNvCxnSpPr>
            <a:stCxn id="449" idx="3"/>
          </p:cNvCxnSpPr>
          <p:nvPr/>
        </p:nvCxnSpPr>
        <p:spPr>
          <a:xfrm>
            <a:off x="2642075" y="2367575"/>
            <a:ext cx="1056900" cy="435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38"/>
          <p:cNvCxnSpPr>
            <a:stCxn id="444" idx="3"/>
          </p:cNvCxnSpPr>
          <p:nvPr/>
        </p:nvCxnSpPr>
        <p:spPr>
          <a:xfrm>
            <a:off x="2642075" y="4071375"/>
            <a:ext cx="1516500" cy="328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38"/>
          <p:cNvCxnSpPr>
            <a:stCxn id="452" idx="1"/>
          </p:cNvCxnSpPr>
          <p:nvPr/>
        </p:nvCxnSpPr>
        <p:spPr>
          <a:xfrm rot="10800000">
            <a:off x="5525475" y="3687375"/>
            <a:ext cx="834900" cy="90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38"/>
          <p:cNvCxnSpPr>
            <a:stCxn id="451" idx="1"/>
          </p:cNvCxnSpPr>
          <p:nvPr/>
        </p:nvCxnSpPr>
        <p:spPr>
          <a:xfrm rot="10800000">
            <a:off x="4997175" y="2205650"/>
            <a:ext cx="1363200" cy="258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38"/>
          <p:cNvCxnSpPr>
            <a:stCxn id="450" idx="1"/>
          </p:cNvCxnSpPr>
          <p:nvPr/>
        </p:nvCxnSpPr>
        <p:spPr>
          <a:xfrm flipH="1">
            <a:off x="5548425" y="1089875"/>
            <a:ext cx="754500" cy="17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9"/>
          <p:cNvGrpSpPr/>
          <p:nvPr/>
        </p:nvGrpSpPr>
        <p:grpSpPr>
          <a:xfrm>
            <a:off x="766976" y="1123943"/>
            <a:ext cx="7622908" cy="2892757"/>
            <a:chOff x="628784" y="2229185"/>
            <a:chExt cx="3913800" cy="3688800"/>
          </a:xfrm>
        </p:grpSpPr>
        <p:sp>
          <p:nvSpPr>
            <p:cNvPr id="463" name="Google Shape;463;p39"/>
            <p:cNvSpPr/>
            <p:nvPr/>
          </p:nvSpPr>
          <p:spPr>
            <a:xfrm>
              <a:off x="628784" y="222918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 txBox="1"/>
            <p:nvPr/>
          </p:nvSpPr>
          <p:spPr>
            <a:xfrm>
              <a:off x="858970" y="2593447"/>
              <a:ext cx="3401100" cy="27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</a:t>
              </a: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 PROFILE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The filters page allows users to filter through posts by child’s age, gender, and family dynamic, but there is no explicit field to input this information. (H4)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If the app is on one parent’s phone, it is difficult for another parent to view their shared agreements. (H7)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675" y="268225"/>
            <a:ext cx="6776950" cy="46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0"/>
          <p:cNvSpPr txBox="1"/>
          <p:nvPr/>
        </p:nvSpPr>
        <p:spPr>
          <a:xfrm>
            <a:off x="338675" y="1126350"/>
            <a:ext cx="16755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a profile page that allows users to specify their identity, family, and other information.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71" name="Google Shape;471;p40"/>
          <p:cNvGrpSpPr/>
          <p:nvPr/>
        </p:nvGrpSpPr>
        <p:grpSpPr>
          <a:xfrm>
            <a:off x="338663" y="268225"/>
            <a:ext cx="1473521" cy="666302"/>
            <a:chOff x="499340" y="2360076"/>
            <a:chExt cx="4309800" cy="675900"/>
          </a:xfrm>
        </p:grpSpPr>
        <p:sp>
          <p:nvSpPr>
            <p:cNvPr id="472" name="Google Shape;472;p40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0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74" name="Google Shape;474;p40"/>
          <p:cNvSpPr/>
          <p:nvPr/>
        </p:nvSpPr>
        <p:spPr>
          <a:xfrm>
            <a:off x="2779950" y="2322000"/>
            <a:ext cx="9534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5" name="Google Shape;475;p40"/>
          <p:cNvCxnSpPr>
            <a:stCxn id="474" idx="3"/>
          </p:cNvCxnSpPr>
          <p:nvPr/>
        </p:nvCxnSpPr>
        <p:spPr>
          <a:xfrm>
            <a:off x="3733350" y="2517150"/>
            <a:ext cx="769800" cy="10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40"/>
          <p:cNvSpPr/>
          <p:nvPr/>
        </p:nvSpPr>
        <p:spPr>
          <a:xfrm>
            <a:off x="6214700" y="3009700"/>
            <a:ext cx="333300" cy="246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40"/>
          <p:cNvCxnSpPr>
            <a:stCxn id="476" idx="3"/>
          </p:cNvCxnSpPr>
          <p:nvPr/>
        </p:nvCxnSpPr>
        <p:spPr>
          <a:xfrm flipH="1" rot="10800000">
            <a:off x="6548000" y="2998150"/>
            <a:ext cx="413400" cy="135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1"/>
          <p:cNvGrpSpPr/>
          <p:nvPr/>
        </p:nvGrpSpPr>
        <p:grpSpPr>
          <a:xfrm>
            <a:off x="385951" y="438058"/>
            <a:ext cx="4457035" cy="2248324"/>
            <a:chOff x="433169" y="1160325"/>
            <a:chExt cx="3913800" cy="3688800"/>
          </a:xfrm>
        </p:grpSpPr>
        <p:sp>
          <p:nvSpPr>
            <p:cNvPr id="483" name="Google Shape;483;p41"/>
            <p:cNvSpPr/>
            <p:nvPr/>
          </p:nvSpPr>
          <p:spPr>
            <a:xfrm>
              <a:off x="433169" y="116032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 txBox="1"/>
            <p:nvPr/>
          </p:nvSpPr>
          <p:spPr>
            <a:xfrm>
              <a:off x="624232" y="1538109"/>
              <a:ext cx="3401100" cy="28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ISSUE: </a:t>
              </a: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SEARCH</a:t>
              </a: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PAGE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There is a “Cancel” button that is inconsistent with other cases in the app when the user wants to exit using “&lt;” or “x”. (H4)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485" name="Google Shape;4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800" y="1347475"/>
            <a:ext cx="3615050" cy="9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350" y="3486150"/>
            <a:ext cx="3615050" cy="934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1"/>
          <p:cNvSpPr txBox="1"/>
          <p:nvPr/>
        </p:nvSpPr>
        <p:spPr>
          <a:xfrm>
            <a:off x="6056425" y="822200"/>
            <a:ext cx="176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41"/>
          <p:cNvSpPr txBox="1"/>
          <p:nvPr/>
        </p:nvSpPr>
        <p:spPr>
          <a:xfrm>
            <a:off x="6091975" y="2960875"/>
            <a:ext cx="176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89" name="Google Shape;489;p41"/>
          <p:cNvGrpSpPr/>
          <p:nvPr/>
        </p:nvGrpSpPr>
        <p:grpSpPr>
          <a:xfrm>
            <a:off x="385951" y="2884681"/>
            <a:ext cx="4457035" cy="1811570"/>
            <a:chOff x="433169" y="850001"/>
            <a:chExt cx="3913800" cy="3688800"/>
          </a:xfrm>
        </p:grpSpPr>
        <p:sp>
          <p:nvSpPr>
            <p:cNvPr id="490" name="Google Shape;490;p41"/>
            <p:cNvSpPr/>
            <p:nvPr/>
          </p:nvSpPr>
          <p:spPr>
            <a:xfrm>
              <a:off x="433169" y="850001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 txBox="1"/>
            <p:nvPr/>
          </p:nvSpPr>
          <p:spPr>
            <a:xfrm>
              <a:off x="624232" y="1072624"/>
              <a:ext cx="3401100" cy="30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FIX: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Remove the “Cancel” button and insert an “x” in the left hand corner, similar to the other screens.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42"/>
          <p:cNvGrpSpPr/>
          <p:nvPr/>
        </p:nvGrpSpPr>
        <p:grpSpPr>
          <a:xfrm>
            <a:off x="385979" y="285697"/>
            <a:ext cx="4988529" cy="4563414"/>
            <a:chOff x="433169" y="1160325"/>
            <a:chExt cx="3913800" cy="3688800"/>
          </a:xfrm>
        </p:grpSpPr>
        <p:sp>
          <p:nvSpPr>
            <p:cNvPr id="497" name="Google Shape;497;p42"/>
            <p:cNvSpPr/>
            <p:nvPr/>
          </p:nvSpPr>
          <p:spPr>
            <a:xfrm>
              <a:off x="433169" y="116032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2"/>
            <p:cNvSpPr txBox="1"/>
            <p:nvPr/>
          </p:nvSpPr>
          <p:spPr>
            <a:xfrm>
              <a:off x="624232" y="1427418"/>
              <a:ext cx="3401100" cy="24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</a:t>
              </a: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NEW POST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One of the posts in the Community page displays an image, but when making a post there is no option to add a picture</a:t>
              </a: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. (H4)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If the user clicks the “x” there is no confirmation message, so if they accidentally clicked it, all their work would be lost. (H5)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499" name="Google Shape;4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650" y="73175"/>
            <a:ext cx="2289450" cy="49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3"/>
          <p:cNvSpPr txBox="1"/>
          <p:nvPr/>
        </p:nvSpPr>
        <p:spPr>
          <a:xfrm>
            <a:off x="35999" y="1759350"/>
            <a:ext cx="2018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an option to upload an image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5" name="Google Shape;505;p43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506" name="Google Shape;506;p43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3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08" name="Google Shape;5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851" y="209400"/>
            <a:ext cx="4561950" cy="47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3"/>
          <p:cNvSpPr txBox="1"/>
          <p:nvPr/>
        </p:nvSpPr>
        <p:spPr>
          <a:xfrm>
            <a:off x="7360800" y="1857450"/>
            <a:ext cx="1594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When users tap the “x”, a confirmation pops up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0" name="Google Shape;510;p43"/>
          <p:cNvCxnSpPr>
            <a:stCxn id="504" idx="3"/>
          </p:cNvCxnSpPr>
          <p:nvPr/>
        </p:nvCxnSpPr>
        <p:spPr>
          <a:xfrm flipH="1" rot="10800000">
            <a:off x="2054699" y="2113800"/>
            <a:ext cx="1058400" cy="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43"/>
          <p:cNvCxnSpPr>
            <a:stCxn id="509" idx="1"/>
          </p:cNvCxnSpPr>
          <p:nvPr/>
        </p:nvCxnSpPr>
        <p:spPr>
          <a:xfrm flipH="1">
            <a:off x="6605400" y="2497800"/>
            <a:ext cx="755400" cy="6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43"/>
          <p:cNvSpPr/>
          <p:nvPr/>
        </p:nvSpPr>
        <p:spPr>
          <a:xfrm>
            <a:off x="2504250" y="413550"/>
            <a:ext cx="218400" cy="252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43"/>
          <p:cNvCxnSpPr>
            <a:stCxn id="512" idx="3"/>
          </p:cNvCxnSpPr>
          <p:nvPr/>
        </p:nvCxnSpPr>
        <p:spPr>
          <a:xfrm>
            <a:off x="2722650" y="539850"/>
            <a:ext cx="2239800" cy="1493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 b="25452" l="0" r="0" t="4060"/>
          <a:stretch/>
        </p:blipFill>
        <p:spPr>
          <a:xfrm>
            <a:off x="545675" y="1468075"/>
            <a:ext cx="1548575" cy="1637678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104" name="Google Shape;104;p26"/>
          <p:cNvPicPr preferRelativeResize="0"/>
          <p:nvPr/>
        </p:nvPicPr>
        <p:blipFill rotWithShape="1">
          <a:blip r:embed="rId4">
            <a:alphaModFix/>
          </a:blip>
          <a:srcRect b="0" l="11046" r="14215" t="9616"/>
          <a:stretch/>
        </p:blipFill>
        <p:spPr>
          <a:xfrm>
            <a:off x="2713700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105" name="Google Shape;105;p26"/>
          <p:cNvPicPr preferRelativeResize="0"/>
          <p:nvPr/>
        </p:nvPicPr>
        <p:blipFill rotWithShape="1">
          <a:blip r:embed="rId5">
            <a:alphaModFix/>
          </a:blip>
          <a:srcRect b="0" l="2723" r="2713" t="0"/>
          <a:stretch/>
        </p:blipFill>
        <p:spPr>
          <a:xfrm>
            <a:off x="4881725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106" name="Google Shape;106;p26"/>
          <p:cNvPicPr preferRelativeResize="0"/>
          <p:nvPr/>
        </p:nvPicPr>
        <p:blipFill rotWithShape="1">
          <a:blip r:embed="rId6">
            <a:alphaModFix/>
          </a:blip>
          <a:srcRect b="1018" l="0" r="0" t="1009"/>
          <a:stretch/>
        </p:blipFill>
        <p:spPr>
          <a:xfrm>
            <a:off x="7049750" y="1468075"/>
            <a:ext cx="1548574" cy="1637677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sp>
        <p:nvSpPr>
          <p:cNvPr id="107" name="Google Shape;107;p26"/>
          <p:cNvSpPr txBox="1"/>
          <p:nvPr/>
        </p:nvSpPr>
        <p:spPr>
          <a:xfrm>
            <a:off x="545663" y="3326575"/>
            <a:ext cx="1548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Meng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UX Researcher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M.S. Symbolic Systems, C/O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26"/>
          <p:cNvSpPr txBox="1"/>
          <p:nvPr/>
        </p:nvSpPr>
        <p:spPr>
          <a:xfrm>
            <a:off x="2569988" y="3326575"/>
            <a:ext cx="1836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Catherine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H.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Product Manager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B.S. Computer Science (HCI),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C/O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4799326" y="3326575"/>
            <a:ext cx="17133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Dyllen N.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Designer</a:t>
            </a: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B.S. Human-Centered Design and Engineering,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C/O ‘24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6905951" y="3326575"/>
            <a:ext cx="18792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Rui Y.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Software Engineer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M.S. Computer Science (HCI), C/O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0" y="737200"/>
            <a:ext cx="3588900" cy="354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/>
          <p:nvPr/>
        </p:nvSpPr>
        <p:spPr>
          <a:xfrm>
            <a:off x="5555100" y="737200"/>
            <a:ext cx="3588900" cy="354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7">
            <a:alphaModFix/>
          </a:blip>
          <a:srcRect b="23773" l="23990" r="16300" t="17730"/>
          <a:stretch/>
        </p:blipFill>
        <p:spPr>
          <a:xfrm>
            <a:off x="7049750" y="1467763"/>
            <a:ext cx="15525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44"/>
          <p:cNvGrpSpPr/>
          <p:nvPr/>
        </p:nvGrpSpPr>
        <p:grpSpPr>
          <a:xfrm>
            <a:off x="385979" y="285697"/>
            <a:ext cx="4988529" cy="4563414"/>
            <a:chOff x="433169" y="1160325"/>
            <a:chExt cx="3913800" cy="3688800"/>
          </a:xfrm>
        </p:grpSpPr>
        <p:sp>
          <p:nvSpPr>
            <p:cNvPr id="519" name="Google Shape;519;p44"/>
            <p:cNvSpPr/>
            <p:nvPr/>
          </p:nvSpPr>
          <p:spPr>
            <a:xfrm>
              <a:off x="433169" y="116032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4"/>
            <p:cNvSpPr txBox="1"/>
            <p:nvPr/>
          </p:nvSpPr>
          <p:spPr>
            <a:xfrm>
              <a:off x="624232" y="1427418"/>
              <a:ext cx="3401100" cy="27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PRACTICE PAGE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Tracker at the top is lacking in functionality</a:t>
              </a: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. It does not indicate time periods longer than a week or keep track of streaks. (H1)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No indication of what today’s daily practice means. Users are just shown a list of modules.</a:t>
              </a: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(H2)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No way for users to search through the modules by name. (H7)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21" name="Google Shape;5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850" y="125600"/>
            <a:ext cx="2298325" cy="494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"/>
          <p:cNvSpPr txBox="1"/>
          <p:nvPr/>
        </p:nvSpPr>
        <p:spPr>
          <a:xfrm>
            <a:off x="239844" y="1196775"/>
            <a:ext cx="16704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Remove the daily log and instead add a “Question of the Day”.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search bar for users to find specific 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modules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27" name="Google Shape;527;p45"/>
          <p:cNvGrpSpPr/>
          <p:nvPr/>
        </p:nvGrpSpPr>
        <p:grpSpPr>
          <a:xfrm>
            <a:off x="239838" y="344425"/>
            <a:ext cx="1473521" cy="666302"/>
            <a:chOff x="499340" y="2360076"/>
            <a:chExt cx="4309800" cy="675900"/>
          </a:xfrm>
        </p:grpSpPr>
        <p:sp>
          <p:nvSpPr>
            <p:cNvPr id="528" name="Google Shape;528;p45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5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0" name="Google Shape;530;p45"/>
          <p:cNvGrpSpPr/>
          <p:nvPr/>
        </p:nvGrpSpPr>
        <p:grpSpPr>
          <a:xfrm>
            <a:off x="2062657" y="350913"/>
            <a:ext cx="6892238" cy="4671600"/>
            <a:chOff x="2169925" y="252188"/>
            <a:chExt cx="6843648" cy="4639126"/>
          </a:xfrm>
        </p:grpSpPr>
        <p:pic>
          <p:nvPicPr>
            <p:cNvPr id="531" name="Google Shape;53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9925" y="252188"/>
              <a:ext cx="2153500" cy="463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9616" y="252188"/>
              <a:ext cx="4483958" cy="46391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3" name="Google Shape;533;p45"/>
          <p:cNvCxnSpPr/>
          <p:nvPr/>
        </p:nvCxnSpPr>
        <p:spPr>
          <a:xfrm flipH="1" rot="10800000">
            <a:off x="1711625" y="1056825"/>
            <a:ext cx="804300" cy="666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45"/>
          <p:cNvCxnSpPr/>
          <p:nvPr/>
        </p:nvCxnSpPr>
        <p:spPr>
          <a:xfrm flipH="1" rot="10800000">
            <a:off x="1596750" y="3653150"/>
            <a:ext cx="517200" cy="137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45"/>
          <p:cNvSpPr/>
          <p:nvPr/>
        </p:nvSpPr>
        <p:spPr>
          <a:xfrm>
            <a:off x="2240050" y="2779200"/>
            <a:ext cx="18264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45"/>
          <p:cNvCxnSpPr>
            <a:stCxn id="535" idx="3"/>
          </p:cNvCxnSpPr>
          <p:nvPr/>
        </p:nvCxnSpPr>
        <p:spPr>
          <a:xfrm flipH="1" rot="10800000">
            <a:off x="4066450" y="2366550"/>
            <a:ext cx="631800" cy="607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45"/>
          <p:cNvSpPr/>
          <p:nvPr/>
        </p:nvSpPr>
        <p:spPr>
          <a:xfrm>
            <a:off x="4698250" y="2630625"/>
            <a:ext cx="1631400" cy="343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45"/>
          <p:cNvCxnSpPr>
            <a:stCxn id="537" idx="3"/>
          </p:cNvCxnSpPr>
          <p:nvPr/>
        </p:nvCxnSpPr>
        <p:spPr>
          <a:xfrm>
            <a:off x="6329650" y="2802525"/>
            <a:ext cx="482400" cy="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6"/>
          <p:cNvGrpSpPr/>
          <p:nvPr/>
        </p:nvGrpSpPr>
        <p:grpSpPr>
          <a:xfrm>
            <a:off x="385979" y="285697"/>
            <a:ext cx="4988529" cy="4563414"/>
            <a:chOff x="433169" y="1160325"/>
            <a:chExt cx="3913800" cy="3688800"/>
          </a:xfrm>
        </p:grpSpPr>
        <p:sp>
          <p:nvSpPr>
            <p:cNvPr id="544" name="Google Shape;544;p46"/>
            <p:cNvSpPr/>
            <p:nvPr/>
          </p:nvSpPr>
          <p:spPr>
            <a:xfrm>
              <a:off x="433169" y="116032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6"/>
            <p:cNvSpPr txBox="1"/>
            <p:nvPr/>
          </p:nvSpPr>
          <p:spPr>
            <a:xfrm>
              <a:off x="624232" y="1427418"/>
              <a:ext cx="3401100" cy="19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PRACTICE PAGE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“Practice” page shows that the user has already started the “Discipline” module, but the button the discipline page indicates they have yet to start. (H4)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Users may want to review previously answered questions. (H3)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46" name="Google Shape;5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100" y="76200"/>
            <a:ext cx="2341224" cy="5007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7"/>
          <p:cNvSpPr txBox="1"/>
          <p:nvPr/>
        </p:nvSpPr>
        <p:spPr>
          <a:xfrm>
            <a:off x="392200" y="2263925"/>
            <a:ext cx="14736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Say “Resume Practice” for modules that have already been started.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52" name="Google Shape;552;p47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553" name="Google Shape;553;p47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7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55" name="Google Shape;5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775" y="188838"/>
            <a:ext cx="4596450" cy="476582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7"/>
          <p:cNvSpPr txBox="1"/>
          <p:nvPr/>
        </p:nvSpPr>
        <p:spPr>
          <a:xfrm>
            <a:off x="7146825" y="1543300"/>
            <a:ext cx="1652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Include a page with all of the questions and answers in the module.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47"/>
          <p:cNvSpPr/>
          <p:nvPr/>
        </p:nvSpPr>
        <p:spPr>
          <a:xfrm>
            <a:off x="2354925" y="4227375"/>
            <a:ext cx="2033400" cy="48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p47"/>
          <p:cNvCxnSpPr>
            <a:stCxn id="557" idx="3"/>
          </p:cNvCxnSpPr>
          <p:nvPr/>
        </p:nvCxnSpPr>
        <p:spPr>
          <a:xfrm>
            <a:off x="4388325" y="4468575"/>
            <a:ext cx="333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47"/>
          <p:cNvCxnSpPr>
            <a:stCxn id="551" idx="3"/>
          </p:cNvCxnSpPr>
          <p:nvPr/>
        </p:nvCxnSpPr>
        <p:spPr>
          <a:xfrm>
            <a:off x="1865800" y="3045875"/>
            <a:ext cx="603900" cy="744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47"/>
          <p:cNvCxnSpPr/>
          <p:nvPr/>
        </p:nvCxnSpPr>
        <p:spPr>
          <a:xfrm rot="10800000">
            <a:off x="7007300" y="3296975"/>
            <a:ext cx="1688700" cy="11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48"/>
          <p:cNvGrpSpPr/>
          <p:nvPr/>
        </p:nvGrpSpPr>
        <p:grpSpPr>
          <a:xfrm>
            <a:off x="385951" y="438058"/>
            <a:ext cx="4457035" cy="2248324"/>
            <a:chOff x="433169" y="1160325"/>
            <a:chExt cx="3913800" cy="3688800"/>
          </a:xfrm>
        </p:grpSpPr>
        <p:sp>
          <p:nvSpPr>
            <p:cNvPr id="566" name="Google Shape;566;p48"/>
            <p:cNvSpPr/>
            <p:nvPr/>
          </p:nvSpPr>
          <p:spPr>
            <a:xfrm>
              <a:off x="433169" y="116032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8"/>
            <p:cNvSpPr txBox="1"/>
            <p:nvPr/>
          </p:nvSpPr>
          <p:spPr>
            <a:xfrm>
              <a:off x="624224" y="1538121"/>
              <a:ext cx="3556800" cy="28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ISSUE: RESOLUTION HISTORY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The title says “Resolution History” but every other page refers to these as “agreements”. Inconsistent word usage. (H4)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568" name="Google Shape;568;p48"/>
          <p:cNvSpPr txBox="1"/>
          <p:nvPr/>
        </p:nvSpPr>
        <p:spPr>
          <a:xfrm>
            <a:off x="6091975" y="765600"/>
            <a:ext cx="176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6091975" y="3023975"/>
            <a:ext cx="176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70" name="Google Shape;570;p48"/>
          <p:cNvGrpSpPr/>
          <p:nvPr/>
        </p:nvGrpSpPr>
        <p:grpSpPr>
          <a:xfrm>
            <a:off x="385951" y="2884681"/>
            <a:ext cx="4457035" cy="1811570"/>
            <a:chOff x="433169" y="850001"/>
            <a:chExt cx="3913800" cy="3688800"/>
          </a:xfrm>
        </p:grpSpPr>
        <p:sp>
          <p:nvSpPr>
            <p:cNvPr id="571" name="Google Shape;571;p48"/>
            <p:cNvSpPr/>
            <p:nvPr/>
          </p:nvSpPr>
          <p:spPr>
            <a:xfrm>
              <a:off x="433169" y="850001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8"/>
            <p:cNvSpPr txBox="1"/>
            <p:nvPr/>
          </p:nvSpPr>
          <p:spPr>
            <a:xfrm>
              <a:off x="624232" y="1072624"/>
              <a:ext cx="3401100" cy="243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FIX: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Rename the title of the page to “Agreement History”.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73" name="Google Shape;5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350" y="1253360"/>
            <a:ext cx="3615050" cy="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350" y="3535675"/>
            <a:ext cx="3615049" cy="767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49"/>
          <p:cNvGrpSpPr/>
          <p:nvPr/>
        </p:nvGrpSpPr>
        <p:grpSpPr>
          <a:xfrm>
            <a:off x="766975" y="1657348"/>
            <a:ext cx="7622908" cy="1865141"/>
            <a:chOff x="628784" y="2909374"/>
            <a:chExt cx="3913800" cy="2378400"/>
          </a:xfrm>
        </p:grpSpPr>
        <p:sp>
          <p:nvSpPr>
            <p:cNvPr id="580" name="Google Shape;580;p49"/>
            <p:cNvSpPr/>
            <p:nvPr/>
          </p:nvSpPr>
          <p:spPr>
            <a:xfrm>
              <a:off x="628784" y="2909374"/>
              <a:ext cx="3913800" cy="2378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9"/>
            <p:cNvSpPr txBox="1"/>
            <p:nvPr/>
          </p:nvSpPr>
          <p:spPr>
            <a:xfrm>
              <a:off x="858970" y="3273630"/>
              <a:ext cx="3401100" cy="15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ISSUE: MANAGING AGREEMENTS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There is no way to edit or delete an agreement that has made in the past and may no longer apply to the family anymore. (H7)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0"/>
          <p:cNvSpPr txBox="1"/>
          <p:nvPr/>
        </p:nvSpPr>
        <p:spPr>
          <a:xfrm>
            <a:off x="414250" y="1392650"/>
            <a:ext cx="17343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the “Agreement History” page, users can 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view a specific agreement by clicking on it.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87" name="Google Shape;587;p50"/>
          <p:cNvGrpSpPr/>
          <p:nvPr/>
        </p:nvGrpSpPr>
        <p:grpSpPr>
          <a:xfrm>
            <a:off x="392238" y="192025"/>
            <a:ext cx="1473521" cy="666302"/>
            <a:chOff x="499340" y="2360076"/>
            <a:chExt cx="4309800" cy="675900"/>
          </a:xfrm>
        </p:grpSpPr>
        <p:sp>
          <p:nvSpPr>
            <p:cNvPr id="588" name="Google Shape;588;p50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0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90" name="Google Shape;5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599" y="220500"/>
            <a:ext cx="4522801" cy="47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0"/>
          <p:cNvSpPr txBox="1"/>
          <p:nvPr/>
        </p:nvSpPr>
        <p:spPr>
          <a:xfrm>
            <a:off x="7138925" y="1534250"/>
            <a:ext cx="16302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Here, they can read the full description, edit, or delete the 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agreement</a:t>
            </a: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2" name="Google Shape;592;p50"/>
          <p:cNvSpPr/>
          <p:nvPr/>
        </p:nvSpPr>
        <p:spPr>
          <a:xfrm>
            <a:off x="2389375" y="1481025"/>
            <a:ext cx="2021700" cy="506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3" name="Google Shape;593;p50"/>
          <p:cNvCxnSpPr>
            <a:stCxn id="592" idx="3"/>
          </p:cNvCxnSpPr>
          <p:nvPr/>
        </p:nvCxnSpPr>
        <p:spPr>
          <a:xfrm>
            <a:off x="4411075" y="1734225"/>
            <a:ext cx="425100" cy="3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51"/>
          <p:cNvGrpSpPr/>
          <p:nvPr/>
        </p:nvGrpSpPr>
        <p:grpSpPr>
          <a:xfrm>
            <a:off x="555700" y="1526530"/>
            <a:ext cx="4988529" cy="2090443"/>
            <a:chOff x="433169" y="1160325"/>
            <a:chExt cx="3913800" cy="3688800"/>
          </a:xfrm>
        </p:grpSpPr>
        <p:sp>
          <p:nvSpPr>
            <p:cNvPr id="599" name="Google Shape;599;p51"/>
            <p:cNvSpPr/>
            <p:nvPr/>
          </p:nvSpPr>
          <p:spPr>
            <a:xfrm>
              <a:off x="433169" y="116032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1"/>
            <p:cNvSpPr txBox="1"/>
            <p:nvPr/>
          </p:nvSpPr>
          <p:spPr>
            <a:xfrm>
              <a:off x="624232" y="1949012"/>
              <a:ext cx="3401100" cy="21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ISSUE: NEW AGREEMENT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Unclear how users input or select who the conflict is between. (H6)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01" name="Google Shape;6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850" y="74988"/>
            <a:ext cx="2314150" cy="49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"/>
          <p:cNvSpPr txBox="1"/>
          <p:nvPr/>
        </p:nvSpPr>
        <p:spPr>
          <a:xfrm>
            <a:off x="321501" y="1819275"/>
            <a:ext cx="1736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Family members created in the user’s profile will appear here.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07" name="Google Shape;607;p52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608" name="Google Shape;608;p52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2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10" name="Google Shape;6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864" y="163263"/>
            <a:ext cx="4676274" cy="481697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2"/>
          <p:cNvSpPr txBox="1"/>
          <p:nvPr/>
        </p:nvSpPr>
        <p:spPr>
          <a:xfrm>
            <a:off x="7089926" y="2307425"/>
            <a:ext cx="173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Users can select which members are involved in the conflict.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2" name="Google Shape;612;p52"/>
          <p:cNvCxnSpPr/>
          <p:nvPr/>
        </p:nvCxnSpPr>
        <p:spPr>
          <a:xfrm>
            <a:off x="1251674" y="3022625"/>
            <a:ext cx="1202400" cy="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52"/>
          <p:cNvCxnSpPr/>
          <p:nvPr/>
        </p:nvCxnSpPr>
        <p:spPr>
          <a:xfrm flipH="1">
            <a:off x="6708575" y="2274525"/>
            <a:ext cx="1171800" cy="11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53"/>
          <p:cNvGrpSpPr/>
          <p:nvPr/>
        </p:nvGrpSpPr>
        <p:grpSpPr>
          <a:xfrm>
            <a:off x="376366" y="1149155"/>
            <a:ext cx="3785819" cy="2740041"/>
            <a:chOff x="578109" y="2322684"/>
            <a:chExt cx="3913800" cy="3688800"/>
          </a:xfrm>
        </p:grpSpPr>
        <p:sp>
          <p:nvSpPr>
            <p:cNvPr id="619" name="Google Shape;619;p53"/>
            <p:cNvSpPr/>
            <p:nvPr/>
          </p:nvSpPr>
          <p:spPr>
            <a:xfrm>
              <a:off x="578109" y="2322684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3"/>
            <p:cNvSpPr txBox="1"/>
            <p:nvPr/>
          </p:nvSpPr>
          <p:spPr>
            <a:xfrm>
              <a:off x="762161" y="2643356"/>
              <a:ext cx="3600000" cy="292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NEW AGREEMENT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language used in the instructions is too complex for kids to understand. (H2)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Unclear who the tips are directed toward. (H2)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21" name="Google Shape;6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700" y="275604"/>
            <a:ext cx="2163117" cy="459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604" y="271987"/>
            <a:ext cx="2131746" cy="4559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F1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523775" y="534163"/>
            <a:ext cx="23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F75"/>
                </a:solidFill>
              </a:rPr>
              <a:t>Value Proposition</a:t>
            </a:r>
            <a:endParaRPr sz="2000">
              <a:solidFill>
                <a:srgbClr val="008F75"/>
              </a:solidFill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523775" y="975213"/>
            <a:ext cx="183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Grow together.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523775" y="1466588"/>
            <a:ext cx="23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F75"/>
                </a:solidFill>
              </a:rPr>
              <a:t>The Problem</a:t>
            </a:r>
            <a:endParaRPr sz="2000">
              <a:solidFill>
                <a:srgbClr val="008F75"/>
              </a:solidFill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523775" y="1912825"/>
            <a:ext cx="4318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Parents often feel inadequate in their parenting efforts and would like validation and guidance. They also express concerns about handling conflicts with their children, and want more effective conflict resolution.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7"/>
          <p:cNvSpPr txBox="1"/>
          <p:nvPr>
            <p:ph type="title"/>
          </p:nvPr>
        </p:nvSpPr>
        <p:spPr>
          <a:xfrm>
            <a:off x="523775" y="2988513"/>
            <a:ext cx="23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F75"/>
                </a:solidFill>
              </a:rPr>
              <a:t>The Solution</a:t>
            </a:r>
            <a:endParaRPr sz="2000">
              <a:solidFill>
                <a:srgbClr val="008F75"/>
              </a:solidFill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523775" y="3450413"/>
            <a:ext cx="4419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Nurtue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exists to improve relationships between parents and their children by promoting healthy communication habits and communal support. 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Nurtue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connects parents with experts for recommendations,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uses quizzes to help parents practice parenting skills and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makes conflict resolution between parents and kids more meaningful.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252" y="443813"/>
            <a:ext cx="998626" cy="102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575" y="623838"/>
            <a:ext cx="3895825" cy="38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4"/>
          <p:cNvSpPr txBox="1"/>
          <p:nvPr/>
        </p:nvSpPr>
        <p:spPr>
          <a:xfrm>
            <a:off x="392251" y="1953225"/>
            <a:ext cx="16992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Simplify the language 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used in the instructions.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28" name="Google Shape;628;p54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629" name="Google Shape;629;p54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4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325" y="147350"/>
            <a:ext cx="4707352" cy="4848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4"/>
          <p:cNvSpPr txBox="1"/>
          <p:nvPr/>
        </p:nvSpPr>
        <p:spPr>
          <a:xfrm>
            <a:off x="7129701" y="3176575"/>
            <a:ext cx="16992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Specify who the tips are directed toward. 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3" name="Google Shape;633;p54"/>
          <p:cNvCxnSpPr/>
          <p:nvPr/>
        </p:nvCxnSpPr>
        <p:spPr>
          <a:xfrm>
            <a:off x="1723125" y="2779950"/>
            <a:ext cx="608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54"/>
          <p:cNvCxnSpPr/>
          <p:nvPr/>
        </p:nvCxnSpPr>
        <p:spPr>
          <a:xfrm rot="10800000">
            <a:off x="6674350" y="3595575"/>
            <a:ext cx="413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5"/>
          <p:cNvGrpSpPr/>
          <p:nvPr/>
        </p:nvGrpSpPr>
        <p:grpSpPr>
          <a:xfrm>
            <a:off x="300178" y="1090118"/>
            <a:ext cx="3785819" cy="2966902"/>
            <a:chOff x="499333" y="2322684"/>
            <a:chExt cx="3913800" cy="3688800"/>
          </a:xfrm>
        </p:grpSpPr>
        <p:sp>
          <p:nvSpPr>
            <p:cNvPr id="640" name="Google Shape;640;p55"/>
            <p:cNvSpPr/>
            <p:nvPr/>
          </p:nvSpPr>
          <p:spPr>
            <a:xfrm>
              <a:off x="499333" y="2322684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5"/>
            <p:cNvSpPr txBox="1"/>
            <p:nvPr/>
          </p:nvSpPr>
          <p:spPr>
            <a:xfrm>
              <a:off x="604609" y="2540771"/>
              <a:ext cx="3600000" cy="289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ISSUE: NEW AGREEMENT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When users restate the conflict, the tips assume that the conflict is due to Braedon’s behavior rather than Dad’s. Situations differ and it may be the other way around. (H2)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42" name="Google Shape;6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525" y="219338"/>
            <a:ext cx="2209510" cy="470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890" y="219338"/>
            <a:ext cx="2209510" cy="470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6"/>
          <p:cNvSpPr txBox="1"/>
          <p:nvPr/>
        </p:nvSpPr>
        <p:spPr>
          <a:xfrm>
            <a:off x="392249" y="2781150"/>
            <a:ext cx="2610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Make the tips the same for both parties.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49" name="Google Shape;649;p56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650" name="Google Shape;650;p56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6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52" name="Google Shape;6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775" y="174825"/>
            <a:ext cx="4670650" cy="4793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p56"/>
          <p:cNvCxnSpPr/>
          <p:nvPr/>
        </p:nvCxnSpPr>
        <p:spPr>
          <a:xfrm>
            <a:off x="1800749" y="3688900"/>
            <a:ext cx="1202400" cy="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57"/>
          <p:cNvGrpSpPr/>
          <p:nvPr/>
        </p:nvGrpSpPr>
        <p:grpSpPr>
          <a:xfrm>
            <a:off x="636900" y="1490075"/>
            <a:ext cx="4988529" cy="2167028"/>
            <a:chOff x="525803" y="2133874"/>
            <a:chExt cx="3913800" cy="1751700"/>
          </a:xfrm>
        </p:grpSpPr>
        <p:sp>
          <p:nvSpPr>
            <p:cNvPr id="659" name="Google Shape;659;p57"/>
            <p:cNvSpPr/>
            <p:nvPr/>
          </p:nvSpPr>
          <p:spPr>
            <a:xfrm>
              <a:off x="525803" y="2133874"/>
              <a:ext cx="3913800" cy="1751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7"/>
            <p:cNvSpPr txBox="1"/>
            <p:nvPr/>
          </p:nvSpPr>
          <p:spPr>
            <a:xfrm>
              <a:off x="716869" y="2400965"/>
              <a:ext cx="3401100" cy="11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ISSUE: NEW AGREEMENT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set timer may not be enough time for the user to complete the instructions. (H7)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61" name="Google Shape;6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100" y="70100"/>
            <a:ext cx="2331149" cy="500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8"/>
          <p:cNvSpPr txBox="1"/>
          <p:nvPr/>
        </p:nvSpPr>
        <p:spPr>
          <a:xfrm>
            <a:off x="349025" y="1197725"/>
            <a:ext cx="4447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settings icon to the “Agreement History” page that allows users to adjust the default timers for the two timed stages.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7" name="Google Shape;6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313" y="120463"/>
            <a:ext cx="2279276" cy="490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013" y="2633875"/>
            <a:ext cx="2386841" cy="50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58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670" name="Google Shape;670;p58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672" name="Google Shape;672;p58"/>
          <p:cNvSpPr/>
          <p:nvPr/>
        </p:nvSpPr>
        <p:spPr>
          <a:xfrm>
            <a:off x="3767850" y="2882625"/>
            <a:ext cx="287100" cy="258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8"/>
          <p:cNvCxnSpPr>
            <a:stCxn id="672" idx="3"/>
          </p:cNvCxnSpPr>
          <p:nvPr/>
        </p:nvCxnSpPr>
        <p:spPr>
          <a:xfrm flipH="1" rot="10800000">
            <a:off x="4054950" y="3009825"/>
            <a:ext cx="1183200" cy="1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59"/>
          <p:cNvGrpSpPr/>
          <p:nvPr/>
        </p:nvGrpSpPr>
        <p:grpSpPr>
          <a:xfrm>
            <a:off x="511426" y="858668"/>
            <a:ext cx="4988529" cy="3426158"/>
            <a:chOff x="525803" y="1832241"/>
            <a:chExt cx="3913800" cy="2352000"/>
          </a:xfrm>
        </p:grpSpPr>
        <p:sp>
          <p:nvSpPr>
            <p:cNvPr id="679" name="Google Shape;679;p59"/>
            <p:cNvSpPr/>
            <p:nvPr/>
          </p:nvSpPr>
          <p:spPr>
            <a:xfrm>
              <a:off x="525803" y="1832241"/>
              <a:ext cx="3913800" cy="2352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9"/>
            <p:cNvSpPr txBox="1"/>
            <p:nvPr/>
          </p:nvSpPr>
          <p:spPr>
            <a:xfrm>
              <a:off x="716869" y="2099332"/>
              <a:ext cx="3401100" cy="17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NEW AGREEMENT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Proxima Nova"/>
                <a:buChar char="●"/>
              </a:pPr>
              <a:r>
                <a:rPr lang="en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Users are asked to record or type their agreement, but it seems that the user can do both and suffer no consequences. (H5)</a:t>
              </a:r>
              <a:endParaRPr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500"/>
                <a:buFont typeface="Proxima Nova"/>
                <a:buChar char="●"/>
              </a:pPr>
              <a:r>
                <a:rPr lang="en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There is an option to voice record, but users are unsure what a voice-recorded agreement would look like on the saved agreement page. (H4)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81" name="Google Shape;6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400" y="88675"/>
            <a:ext cx="2317199" cy="495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60"/>
          <p:cNvGrpSpPr/>
          <p:nvPr/>
        </p:nvGrpSpPr>
        <p:grpSpPr>
          <a:xfrm>
            <a:off x="277875" y="562450"/>
            <a:ext cx="4164745" cy="4018593"/>
            <a:chOff x="352071" y="1501641"/>
            <a:chExt cx="3616800" cy="3138300"/>
          </a:xfrm>
        </p:grpSpPr>
        <p:sp>
          <p:nvSpPr>
            <p:cNvPr id="687" name="Google Shape;687;p60"/>
            <p:cNvSpPr/>
            <p:nvPr/>
          </p:nvSpPr>
          <p:spPr>
            <a:xfrm>
              <a:off x="352071" y="1501641"/>
              <a:ext cx="3616800" cy="3138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0"/>
            <p:cNvSpPr txBox="1"/>
            <p:nvPr/>
          </p:nvSpPr>
          <p:spPr>
            <a:xfrm>
              <a:off x="423570" y="1702959"/>
              <a:ext cx="3401100" cy="26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NEW AGREEMENT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2385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Proxima Nova"/>
                <a:buChar char="●"/>
              </a:pPr>
              <a:r>
                <a:rPr lang="en" sz="15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No indication of a character limit when users input their agreement, but the “Resolution History” boxes have a fixed size. (H4)</a:t>
              </a:r>
              <a:endParaRPr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instructions and emojis are off-center. (H4)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emoji options are limited and do not include all of the emojis used in the “Resolution History” page. (H4)</a:t>
              </a:r>
              <a:endParaRPr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89" name="Google Shape;6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795" y="354937"/>
            <a:ext cx="2065351" cy="441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8522" y="354937"/>
            <a:ext cx="2065353" cy="44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1"/>
          <p:cNvSpPr txBox="1"/>
          <p:nvPr/>
        </p:nvSpPr>
        <p:spPr>
          <a:xfrm>
            <a:off x="359774" y="986400"/>
            <a:ext cx="3381900" cy="4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Remove the voice recording option entirely.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Move the instructions to the top so users can read and perform actions in sequential order.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max character limit.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Center all UI elements.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Wider array of emojis to choose from, including the ones that are featured on the “Agreement History” page. 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6" name="Google Shape;6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200" y="62725"/>
            <a:ext cx="2317625" cy="498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7" name="Google Shape;697;p61"/>
          <p:cNvGrpSpPr/>
          <p:nvPr/>
        </p:nvGrpSpPr>
        <p:grpSpPr>
          <a:xfrm>
            <a:off x="392238" y="192025"/>
            <a:ext cx="1473521" cy="666302"/>
            <a:chOff x="499340" y="2360076"/>
            <a:chExt cx="4309800" cy="675900"/>
          </a:xfrm>
        </p:grpSpPr>
        <p:sp>
          <p:nvSpPr>
            <p:cNvPr id="698" name="Google Shape;698;p61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1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700" name="Google Shape;7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350" y="67022"/>
            <a:ext cx="2317625" cy="4980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61"/>
          <p:cNvCxnSpPr/>
          <p:nvPr/>
        </p:nvCxnSpPr>
        <p:spPr>
          <a:xfrm flipH="1" rot="10800000">
            <a:off x="3721925" y="1688575"/>
            <a:ext cx="367500" cy="540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2" name="Google Shape;702;p61"/>
          <p:cNvCxnSpPr/>
          <p:nvPr/>
        </p:nvCxnSpPr>
        <p:spPr>
          <a:xfrm>
            <a:off x="3411850" y="3751025"/>
            <a:ext cx="746700" cy="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62"/>
          <p:cNvGrpSpPr/>
          <p:nvPr/>
        </p:nvGrpSpPr>
        <p:grpSpPr>
          <a:xfrm>
            <a:off x="452575" y="324715"/>
            <a:ext cx="3785819" cy="4494065"/>
            <a:chOff x="499333" y="2225379"/>
            <a:chExt cx="3913800" cy="4558800"/>
          </a:xfrm>
        </p:grpSpPr>
        <p:sp>
          <p:nvSpPr>
            <p:cNvPr id="708" name="Google Shape;708;p62"/>
            <p:cNvSpPr/>
            <p:nvPr/>
          </p:nvSpPr>
          <p:spPr>
            <a:xfrm>
              <a:off x="499333" y="2225379"/>
              <a:ext cx="3913800" cy="455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2"/>
            <p:cNvSpPr txBox="1"/>
            <p:nvPr/>
          </p:nvSpPr>
          <p:spPr>
            <a:xfrm>
              <a:off x="604609" y="2443451"/>
              <a:ext cx="3600000" cy="39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ISSUE: NEW AGREEMENT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As users go through the Conflict Resolution process, they can go backwards, but they cannot exit out of the entire process. (H3)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Once the agreement is saved, users are still able to go backwards in the process. This may leave users wondering if they can alter an already saved event. (H4)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710" name="Google Shape;7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900" y="499400"/>
            <a:ext cx="2074251" cy="442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2"/>
          <p:cNvPicPr preferRelativeResize="0"/>
          <p:nvPr/>
        </p:nvPicPr>
        <p:blipFill rotWithShape="1">
          <a:blip r:embed="rId4">
            <a:alphaModFix/>
          </a:blip>
          <a:srcRect b="85519" l="0" r="0" t="0"/>
          <a:stretch/>
        </p:blipFill>
        <p:spPr>
          <a:xfrm>
            <a:off x="4380400" y="1591915"/>
            <a:ext cx="2209500" cy="6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2"/>
          <p:cNvSpPr txBox="1"/>
          <p:nvPr/>
        </p:nvSpPr>
        <p:spPr>
          <a:xfrm>
            <a:off x="4413250" y="1160825"/>
            <a:ext cx="214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During the process: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p62"/>
          <p:cNvSpPr txBox="1"/>
          <p:nvPr/>
        </p:nvSpPr>
        <p:spPr>
          <a:xfrm>
            <a:off x="6697625" y="83250"/>
            <a:ext cx="214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 completion: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3"/>
          <p:cNvSpPr txBox="1"/>
          <p:nvPr/>
        </p:nvSpPr>
        <p:spPr>
          <a:xfrm>
            <a:off x="939838" y="2800363"/>
            <a:ext cx="20880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Allow users to exit at any time during the process 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19" name="Google Shape;719;p63"/>
          <p:cNvGrpSpPr/>
          <p:nvPr/>
        </p:nvGrpSpPr>
        <p:grpSpPr>
          <a:xfrm>
            <a:off x="392238" y="344425"/>
            <a:ext cx="1473521" cy="666302"/>
            <a:chOff x="499340" y="2360076"/>
            <a:chExt cx="4309800" cy="675900"/>
          </a:xfrm>
        </p:grpSpPr>
        <p:sp>
          <p:nvSpPr>
            <p:cNvPr id="720" name="Google Shape;720;p63"/>
            <p:cNvSpPr/>
            <p:nvPr/>
          </p:nvSpPr>
          <p:spPr>
            <a:xfrm>
              <a:off x="499340" y="2360076"/>
              <a:ext cx="4309800" cy="67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3"/>
            <p:cNvSpPr txBox="1"/>
            <p:nvPr/>
          </p:nvSpPr>
          <p:spPr>
            <a:xfrm>
              <a:off x="621779" y="2443453"/>
              <a:ext cx="41871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FIXES: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722" name="Google Shape;7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12" y="1694563"/>
            <a:ext cx="2088075" cy="6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49" y="121850"/>
            <a:ext cx="2309174" cy="489982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3"/>
          <p:cNvSpPr txBox="1"/>
          <p:nvPr/>
        </p:nvSpPr>
        <p:spPr>
          <a:xfrm>
            <a:off x="6060375" y="1576438"/>
            <a:ext cx="2143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Once the agreement is saved, users cannot go backward.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5" name="Google Shape;725;p63"/>
          <p:cNvCxnSpPr>
            <a:stCxn id="718" idx="0"/>
          </p:cNvCxnSpPr>
          <p:nvPr/>
        </p:nvCxnSpPr>
        <p:spPr>
          <a:xfrm flipH="1" rot="10800000">
            <a:off x="1983838" y="2056363"/>
            <a:ext cx="715800" cy="744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63"/>
          <p:cNvCxnSpPr>
            <a:stCxn id="724" idx="0"/>
          </p:cNvCxnSpPr>
          <p:nvPr/>
        </p:nvCxnSpPr>
        <p:spPr>
          <a:xfrm rot="10800000">
            <a:off x="3917175" y="505438"/>
            <a:ext cx="3215100" cy="1071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52325" y="274775"/>
            <a:ext cx="47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Overview</a:t>
            </a:r>
            <a:endParaRPr sz="3600"/>
          </a:p>
        </p:txBody>
      </p:sp>
      <p:sp>
        <p:nvSpPr>
          <p:cNvPr id="131" name="Google Shape;131;p28"/>
          <p:cNvSpPr txBox="1"/>
          <p:nvPr/>
        </p:nvSpPr>
        <p:spPr>
          <a:xfrm>
            <a:off x="832650" y="1196250"/>
            <a:ext cx="71442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200"/>
              <a:buFont typeface="Proxima Nova"/>
              <a:buAutoNum type="arabicPeriod"/>
            </a:pPr>
            <a:r>
              <a:rPr lang="en" sz="3200">
                <a:solidFill>
                  <a:srgbClr val="263238"/>
                </a:solidFill>
                <a:latin typeface="Proxima Nova"/>
                <a:ea typeface="Proxima Nova"/>
                <a:cs typeface="Proxima Nova"/>
                <a:sym typeface="Proxima Nova"/>
              </a:rPr>
              <a:t>Heuristic Evaluation Results</a:t>
            </a:r>
            <a:endParaRPr sz="3200">
              <a:solidFill>
                <a:srgbClr val="26323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200"/>
              <a:buFont typeface="Proxima Nova"/>
              <a:buAutoNum type="arabicPeriod"/>
            </a:pPr>
            <a:r>
              <a:rPr lang="en" sz="3200">
                <a:solidFill>
                  <a:srgbClr val="263238"/>
                </a:solidFill>
                <a:latin typeface="Proxima Nova"/>
                <a:ea typeface="Proxima Nova"/>
                <a:cs typeface="Proxima Nova"/>
                <a:sym typeface="Proxima Nova"/>
              </a:rPr>
              <a:t>Revised Design</a:t>
            </a:r>
            <a:endParaRPr sz="3200">
              <a:solidFill>
                <a:srgbClr val="26323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200"/>
              <a:buFont typeface="Proxima Nova"/>
              <a:buAutoNum type="arabicPeriod"/>
            </a:pPr>
            <a:r>
              <a:rPr lang="en" sz="3200">
                <a:solidFill>
                  <a:srgbClr val="263238"/>
                </a:solidFill>
                <a:latin typeface="Proxima Nova"/>
                <a:ea typeface="Proxima Nova"/>
                <a:cs typeface="Proxima Nova"/>
                <a:sym typeface="Proxima Nova"/>
              </a:rPr>
              <a:t>Hi-Fi Prototype Status</a:t>
            </a:r>
            <a:endParaRPr sz="3200">
              <a:solidFill>
                <a:srgbClr val="26323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200"/>
              <a:buFont typeface="Proxima Nova"/>
              <a:buAutoNum type="arabicPeriod"/>
            </a:pPr>
            <a:r>
              <a:rPr lang="en" sz="3200">
                <a:solidFill>
                  <a:srgbClr val="263238"/>
                </a:solidFill>
                <a:latin typeface="Proxima Nova"/>
                <a:ea typeface="Proxima Nova"/>
                <a:cs typeface="Proxima Nova"/>
                <a:sym typeface="Proxima Nova"/>
              </a:rPr>
              <a:t>Hi-Fi Prototype Demo</a:t>
            </a:r>
            <a:endParaRPr sz="3200">
              <a:solidFill>
                <a:srgbClr val="2632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500" y="2235750"/>
            <a:ext cx="2569126" cy="263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4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2" name="Google Shape;732;p64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Hi-Fi Prototype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Status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 txBox="1"/>
          <p:nvPr>
            <p:ph type="title"/>
          </p:nvPr>
        </p:nvSpPr>
        <p:spPr>
          <a:xfrm>
            <a:off x="626775" y="413700"/>
            <a:ext cx="52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738" name="Google Shape;738;p65"/>
          <p:cNvSpPr txBox="1"/>
          <p:nvPr/>
        </p:nvSpPr>
        <p:spPr>
          <a:xfrm>
            <a:off x="232438" y="2728600"/>
            <a:ext cx="20058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React Native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Framework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9" name="Google Shape;7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13" y="1814225"/>
            <a:ext cx="914057" cy="8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700" y="1655250"/>
            <a:ext cx="1068925" cy="10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5"/>
          <p:cNvSpPr txBox="1"/>
          <p:nvPr/>
        </p:nvSpPr>
        <p:spPr>
          <a:xfrm>
            <a:off x="5493150" y="2728588"/>
            <a:ext cx="15909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Redux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State Management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2" name="Google Shape;742;p65"/>
          <p:cNvSpPr txBox="1"/>
          <p:nvPr/>
        </p:nvSpPr>
        <p:spPr>
          <a:xfrm>
            <a:off x="3718488" y="2728588"/>
            <a:ext cx="2005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VSCode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IDE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3" name="Google Shape;74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403" y="1806235"/>
            <a:ext cx="804076" cy="80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495" y="1730625"/>
            <a:ext cx="664430" cy="9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5"/>
          <p:cNvSpPr txBox="1"/>
          <p:nvPr/>
        </p:nvSpPr>
        <p:spPr>
          <a:xfrm>
            <a:off x="7204559" y="2707025"/>
            <a:ext cx="14940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Figma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Components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6" name="Google Shape;74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8015" y="1806225"/>
            <a:ext cx="834760" cy="9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5"/>
          <p:cNvSpPr txBox="1"/>
          <p:nvPr/>
        </p:nvSpPr>
        <p:spPr>
          <a:xfrm>
            <a:off x="1972488" y="2722250"/>
            <a:ext cx="20058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Expo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Development Kit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6"/>
          <p:cNvSpPr txBox="1"/>
          <p:nvPr>
            <p:ph type="title"/>
          </p:nvPr>
        </p:nvSpPr>
        <p:spPr>
          <a:xfrm>
            <a:off x="626775" y="413700"/>
            <a:ext cx="52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Features</a:t>
            </a:r>
            <a:endParaRPr/>
          </a:p>
        </p:txBody>
      </p:sp>
      <p:grpSp>
        <p:nvGrpSpPr>
          <p:cNvPr id="753" name="Google Shape;753;p66"/>
          <p:cNvGrpSpPr/>
          <p:nvPr/>
        </p:nvGrpSpPr>
        <p:grpSpPr>
          <a:xfrm>
            <a:off x="774424" y="1130390"/>
            <a:ext cx="7595120" cy="3761469"/>
            <a:chOff x="737985" y="997981"/>
            <a:chExt cx="3913800" cy="3688800"/>
          </a:xfrm>
        </p:grpSpPr>
        <p:sp>
          <p:nvSpPr>
            <p:cNvPr id="754" name="Google Shape;754;p66"/>
            <p:cNvSpPr/>
            <p:nvPr/>
          </p:nvSpPr>
          <p:spPr>
            <a:xfrm>
              <a:off x="737985" y="997981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rgbClr val="CDF1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6"/>
            <p:cNvSpPr txBox="1"/>
            <p:nvPr/>
          </p:nvSpPr>
          <p:spPr>
            <a:xfrm>
              <a:off x="929131" y="1170927"/>
              <a:ext cx="3401100" cy="3342900"/>
            </a:xfrm>
            <a:prstGeom prst="rect">
              <a:avLst/>
            </a:prstGeom>
            <a:solidFill>
              <a:srgbClr val="CDF1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Community Tab (Simple Task)</a:t>
              </a:r>
              <a:endParaRPr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roxima Nova"/>
                <a:buChar char="●"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View/Add/Delete posts and replies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roxima Nova"/>
                <a:buChar char="●"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Heart posts and replies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roxima Nova"/>
                <a:buChar char="●"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Search posts by content/topics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roxima Nova"/>
                <a:buChar char="●"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Filter posts by child’s age/gender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Practice Tab (Moderate Task)</a:t>
              </a:r>
              <a:endParaRPr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roxima Nova"/>
                <a:buChar char="●"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View question of the day and practices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Conflict Resolution Tab (Complex Task)</a:t>
              </a:r>
              <a:endParaRPr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roxima Nova"/>
                <a:buChar char="●"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View agreements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756" name="Google Shape;7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575" y="1695275"/>
            <a:ext cx="2569525" cy="26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7"/>
          <p:cNvSpPr txBox="1"/>
          <p:nvPr>
            <p:ph type="title"/>
          </p:nvPr>
        </p:nvSpPr>
        <p:spPr>
          <a:xfrm>
            <a:off x="626775" y="413700"/>
            <a:ext cx="581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</a:t>
            </a:r>
            <a:r>
              <a:rPr lang="en"/>
              <a:t>mplemented Features &amp; Plan</a:t>
            </a:r>
            <a:endParaRPr/>
          </a:p>
        </p:txBody>
      </p:sp>
      <p:grpSp>
        <p:nvGrpSpPr>
          <p:cNvPr id="762" name="Google Shape;762;p67"/>
          <p:cNvGrpSpPr/>
          <p:nvPr/>
        </p:nvGrpSpPr>
        <p:grpSpPr>
          <a:xfrm>
            <a:off x="693366" y="1389471"/>
            <a:ext cx="3943936" cy="3177163"/>
            <a:chOff x="735615" y="1189517"/>
            <a:chExt cx="3913800" cy="3688800"/>
          </a:xfrm>
        </p:grpSpPr>
        <p:sp>
          <p:nvSpPr>
            <p:cNvPr id="763" name="Google Shape;763;p67"/>
            <p:cNvSpPr/>
            <p:nvPr/>
          </p:nvSpPr>
          <p:spPr>
            <a:xfrm>
              <a:off x="735615" y="1189517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rgbClr val="CDF1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7"/>
            <p:cNvSpPr txBox="1"/>
            <p:nvPr/>
          </p:nvSpPr>
          <p:spPr>
            <a:xfrm>
              <a:off x="924275" y="1822425"/>
              <a:ext cx="3401100" cy="2460300"/>
            </a:xfrm>
            <a:prstGeom prst="rect">
              <a:avLst/>
            </a:prstGeom>
            <a:solidFill>
              <a:srgbClr val="CDF1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Practice Tab (Moderate Task)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roxima Nova"/>
                <a:buChar char="●"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View/Save practice progress</a:t>
              </a:r>
              <a:endParaRPr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</a:t>
              </a:r>
              <a:r>
                <a:rPr b="1"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onflict Resolution Tab (Complex Task)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Proxima Nova"/>
                <a:buChar char="●"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Save/Edit agreements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Misc</a:t>
              </a:r>
              <a:endParaRPr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17500" lvl="0" marL="457200" rtl="0" algn="l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400"/>
                <a:buFont typeface="Proxima Nova"/>
                <a:buChar char="●"/>
              </a:pPr>
              <a:r>
                <a:rPr lang="en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View/Edit profile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65" name="Google Shape;765;p67"/>
          <p:cNvSpPr txBox="1"/>
          <p:nvPr/>
        </p:nvSpPr>
        <p:spPr>
          <a:xfrm>
            <a:off x="4897800" y="1546600"/>
            <a:ext cx="3943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Plan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View: finalize design for Conflict Resolution and Practice according to Figma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Save/Edit: Hook UI with state management to support data mutation and persistence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Implement Profile UI and evaluate remaining time for whether to support data mutation (not core task)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2634" cy="51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8"/>
          <p:cNvSpPr txBox="1"/>
          <p:nvPr>
            <p:ph type="title"/>
          </p:nvPr>
        </p:nvSpPr>
        <p:spPr>
          <a:xfrm>
            <a:off x="457200" y="2613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 of Oz</a:t>
            </a:r>
            <a:endParaRPr/>
          </a:p>
        </p:txBody>
      </p:sp>
      <p:sp>
        <p:nvSpPr>
          <p:cNvPr id="772" name="Google Shape;772;p68"/>
          <p:cNvSpPr txBox="1"/>
          <p:nvPr/>
        </p:nvSpPr>
        <p:spPr>
          <a:xfrm>
            <a:off x="457200" y="879300"/>
            <a:ext cx="4233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Recommendations and personalizations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are implemented by Wizard of Oz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Recommended Topics and Trending Now in the Search screen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Selectable topics in the New Post screen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3" name="Google Shape;773;p68"/>
          <p:cNvSpPr txBox="1"/>
          <p:nvPr>
            <p:ph type="title"/>
          </p:nvPr>
        </p:nvSpPr>
        <p:spPr>
          <a:xfrm>
            <a:off x="457200" y="21330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Hard-coded Items</a:t>
            </a:r>
            <a:endParaRPr/>
          </a:p>
        </p:txBody>
      </p:sp>
      <p:sp>
        <p:nvSpPr>
          <p:cNvPr id="774" name="Google Shape;774;p68"/>
          <p:cNvSpPr txBox="1"/>
          <p:nvPr/>
        </p:nvSpPr>
        <p:spPr>
          <a:xfrm>
            <a:off x="457200" y="2705700"/>
            <a:ext cx="40539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U</a:t>
            </a: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ser profiles: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pre-existing user profiles (names &amp; photos), including the current user, fellow parents and experts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Community posts: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pre-existing posts and replies as well as the “heart” count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ractice questions:</a:t>
            </a:r>
            <a:r>
              <a:rPr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 of the Day and two sets of practices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Agreement entries:</a:t>
            </a: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pre-existing agreements between hard-coded family members</a:t>
            </a:r>
            <a:endParaRPr sz="13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9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0" name="Google Shape;780;p69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Hi-Fi Prototype 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0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786" name="Google Shape;786;p70"/>
          <p:cNvSpPr/>
          <p:nvPr/>
        </p:nvSpPr>
        <p:spPr>
          <a:xfrm>
            <a:off x="3006678" y="1379388"/>
            <a:ext cx="2142900" cy="2142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0"/>
          <p:cNvSpPr/>
          <p:nvPr/>
        </p:nvSpPr>
        <p:spPr>
          <a:xfrm>
            <a:off x="4701432" y="1605267"/>
            <a:ext cx="550800" cy="550800"/>
          </a:xfrm>
          <a:prstGeom prst="ellipse">
            <a:avLst/>
          </a:prstGeom>
          <a:solidFill>
            <a:srgbClr val="FFC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8" name="Google Shape;788;p70"/>
          <p:cNvSpPr/>
          <p:nvPr/>
        </p:nvSpPr>
        <p:spPr>
          <a:xfrm>
            <a:off x="3802732" y="3227120"/>
            <a:ext cx="550800" cy="550800"/>
          </a:xfrm>
          <a:prstGeom prst="ellipse">
            <a:avLst/>
          </a:prstGeom>
          <a:solidFill>
            <a:srgbClr val="0F7F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70"/>
          <p:cNvSpPr/>
          <p:nvPr/>
        </p:nvSpPr>
        <p:spPr>
          <a:xfrm>
            <a:off x="2884121" y="1605267"/>
            <a:ext cx="550800" cy="5508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90" name="Google Shape;790;p70"/>
          <p:cNvGrpSpPr/>
          <p:nvPr/>
        </p:nvGrpSpPr>
        <p:grpSpPr>
          <a:xfrm>
            <a:off x="224613" y="1186250"/>
            <a:ext cx="2353887" cy="1388850"/>
            <a:chOff x="224613" y="1491050"/>
            <a:chExt cx="2353887" cy="1388850"/>
          </a:xfrm>
        </p:grpSpPr>
        <p:sp>
          <p:nvSpPr>
            <p:cNvPr id="791" name="Google Shape;791;p70"/>
            <p:cNvSpPr txBox="1"/>
            <p:nvPr/>
          </p:nvSpPr>
          <p:spPr>
            <a:xfrm>
              <a:off x="224700" y="1861100"/>
              <a:ext cx="23538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roxima Nova"/>
                <a:buChar char="●"/>
              </a:pPr>
              <a:r>
                <a:rPr lang="en" sz="12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19</a:t>
              </a: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severity 3-4 violations &amp; </a:t>
              </a:r>
              <a:r>
                <a:rPr lang="en" sz="12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13 </a:t>
              </a: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changes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45720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roxima Nova"/>
                <a:buChar char="●"/>
              </a:pPr>
              <a:r>
                <a:rPr lang="en" sz="12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49</a:t>
              </a: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severity 1-2 violations &amp; </a:t>
              </a:r>
              <a:r>
                <a:rPr lang="en" sz="12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23</a:t>
              </a: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changes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92" name="Google Shape;792;p70"/>
            <p:cNvSpPr txBox="1"/>
            <p:nvPr/>
          </p:nvSpPr>
          <p:spPr>
            <a:xfrm>
              <a:off x="224613" y="1491050"/>
              <a:ext cx="23538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Heuristic Evaluation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93" name="Google Shape;793;p70"/>
          <p:cNvGrpSpPr/>
          <p:nvPr/>
        </p:nvGrpSpPr>
        <p:grpSpPr>
          <a:xfrm>
            <a:off x="6561325" y="1186244"/>
            <a:ext cx="2353806" cy="1016664"/>
            <a:chOff x="6561519" y="1261817"/>
            <a:chExt cx="2184304" cy="1478140"/>
          </a:xfrm>
        </p:grpSpPr>
        <p:sp>
          <p:nvSpPr>
            <p:cNvPr id="794" name="Google Shape;794;p70"/>
            <p:cNvSpPr txBox="1"/>
            <p:nvPr/>
          </p:nvSpPr>
          <p:spPr>
            <a:xfrm>
              <a:off x="6561519" y="1693256"/>
              <a:ext cx="2184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roxima Nova"/>
                <a:buChar char="●"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Consistency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roxima Nova"/>
                <a:buChar char="●"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Efficiency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roxima Nova"/>
                <a:buChar char="●"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Wording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95" name="Google Shape;795;p70"/>
            <p:cNvSpPr txBox="1"/>
            <p:nvPr/>
          </p:nvSpPr>
          <p:spPr>
            <a:xfrm>
              <a:off x="6561523" y="1261817"/>
              <a:ext cx="21843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8A32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Design Revision</a:t>
              </a:r>
              <a:endParaRPr b="1" sz="1800">
                <a:solidFill>
                  <a:srgbClr val="E8A32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796" name="Google Shape;796;p70"/>
          <p:cNvGrpSpPr/>
          <p:nvPr/>
        </p:nvGrpSpPr>
        <p:grpSpPr>
          <a:xfrm>
            <a:off x="3115600" y="3777925"/>
            <a:ext cx="5217661" cy="1067425"/>
            <a:chOff x="3115441" y="4082725"/>
            <a:chExt cx="2757603" cy="1067425"/>
          </a:xfrm>
        </p:grpSpPr>
        <p:sp>
          <p:nvSpPr>
            <p:cNvPr id="797" name="Google Shape;797;p70"/>
            <p:cNvSpPr txBox="1"/>
            <p:nvPr/>
          </p:nvSpPr>
          <p:spPr>
            <a:xfrm>
              <a:off x="3115441" y="4396550"/>
              <a:ext cx="2413800" cy="7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roxima Nova"/>
                <a:buChar char="●"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Community: 100%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roxima Nova"/>
                <a:buChar char="●"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Conflict Resolution: 80% (with UI &amp; transitions / without data mutation)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Proxima Nova"/>
                <a:buChar char="●"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Practice: 60% (with UI &amp; transitions / without data mutation) 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98" name="Google Shape;798;p70"/>
            <p:cNvSpPr txBox="1"/>
            <p:nvPr/>
          </p:nvSpPr>
          <p:spPr>
            <a:xfrm>
              <a:off x="3115444" y="4082725"/>
              <a:ext cx="27576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F7FB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Prototype Progress</a:t>
              </a:r>
              <a:endParaRPr b="1" sz="1800">
                <a:solidFill>
                  <a:srgbClr val="0F7FB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799" name="Google Shape;799;p70"/>
          <p:cNvCxnSpPr>
            <a:stCxn id="789" idx="2"/>
            <a:endCxn id="792" idx="3"/>
          </p:cNvCxnSpPr>
          <p:nvPr/>
        </p:nvCxnSpPr>
        <p:spPr>
          <a:xfrm rot="10800000">
            <a:off x="2578421" y="1355367"/>
            <a:ext cx="305700" cy="525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70"/>
          <p:cNvCxnSpPr>
            <a:stCxn id="787" idx="6"/>
            <a:endCxn id="795" idx="1"/>
          </p:cNvCxnSpPr>
          <p:nvPr/>
        </p:nvCxnSpPr>
        <p:spPr>
          <a:xfrm flipH="1" rot="10800000">
            <a:off x="5252232" y="1302567"/>
            <a:ext cx="1309200" cy="578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70"/>
          <p:cNvCxnSpPr>
            <a:endCxn id="798" idx="1"/>
          </p:cNvCxnSpPr>
          <p:nvPr/>
        </p:nvCxnSpPr>
        <p:spPr>
          <a:xfrm flipH="1">
            <a:off x="3115606" y="3666925"/>
            <a:ext cx="749700" cy="280200"/>
          </a:xfrm>
          <a:prstGeom prst="bentConnector3">
            <a:avLst>
              <a:gd fmla="val 13176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2" name="Google Shape;8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949" y="1715245"/>
            <a:ext cx="1436450" cy="147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1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8" name="Google Shape;808;p71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EE9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Heuristic Evaluation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626775" y="413700"/>
            <a:ext cx="52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Results</a:t>
            </a:r>
            <a:endParaRPr/>
          </a:p>
        </p:txBody>
      </p:sp>
      <p:sp>
        <p:nvSpPr>
          <p:cNvPr id="144" name="Google Shape;144;p30"/>
          <p:cNvSpPr txBox="1"/>
          <p:nvPr/>
        </p:nvSpPr>
        <p:spPr>
          <a:xfrm>
            <a:off x="659325" y="1454250"/>
            <a:ext cx="513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C15"/>
                </a:solidFill>
                <a:latin typeface="Proxima Nova"/>
                <a:ea typeface="Proxima Nova"/>
                <a:cs typeface="Proxima Nova"/>
                <a:sym typeface="Proxima Nova"/>
              </a:rPr>
              <a:t>Severity 3-4:</a:t>
            </a:r>
            <a:endParaRPr b="1" sz="2000">
              <a:solidFill>
                <a:srgbClr val="FC5C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19 Heuristic Violations  →  13 Changes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5C15"/>
                </a:solidFill>
                <a:latin typeface="Proxima Nova"/>
                <a:ea typeface="Proxima Nova"/>
                <a:cs typeface="Proxima Nova"/>
                <a:sym typeface="Proxima Nova"/>
              </a:rPr>
              <a:t>Severity 1-2:</a:t>
            </a:r>
            <a:endParaRPr b="1" sz="2000">
              <a:solidFill>
                <a:srgbClr val="FC5C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49 Heuristic Violations  →  23 Changes</a:t>
            </a:r>
            <a:endParaRPr b="1" sz="20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5" name="Google Shape;145;p30"/>
          <p:cNvGrpSpPr/>
          <p:nvPr/>
        </p:nvGrpSpPr>
        <p:grpSpPr>
          <a:xfrm>
            <a:off x="5296051" y="865745"/>
            <a:ext cx="3413313" cy="3527200"/>
            <a:chOff x="203427" y="1524709"/>
            <a:chExt cx="3223452" cy="3269862"/>
          </a:xfrm>
        </p:grpSpPr>
        <p:sp>
          <p:nvSpPr>
            <p:cNvPr id="146" name="Google Shape;146;p30"/>
            <p:cNvSpPr/>
            <p:nvPr/>
          </p:nvSpPr>
          <p:spPr>
            <a:xfrm>
              <a:off x="203427" y="4531504"/>
              <a:ext cx="3223452" cy="263067"/>
            </a:xfrm>
            <a:custGeom>
              <a:rect b="b" l="l" r="r" t="t"/>
              <a:pathLst>
                <a:path extrusionOk="0" h="28264" w="219656">
                  <a:moveTo>
                    <a:pt x="109807" y="0"/>
                  </a:moveTo>
                  <a:cubicBezTo>
                    <a:pt x="49173" y="0"/>
                    <a:pt x="0" y="6327"/>
                    <a:pt x="0" y="14132"/>
                  </a:cubicBezTo>
                  <a:cubicBezTo>
                    <a:pt x="0" y="21937"/>
                    <a:pt x="49173" y="28263"/>
                    <a:pt x="109807" y="28263"/>
                  </a:cubicBezTo>
                  <a:cubicBezTo>
                    <a:pt x="170483" y="28263"/>
                    <a:pt x="219655" y="21937"/>
                    <a:pt x="219655" y="14132"/>
                  </a:cubicBezTo>
                  <a:cubicBezTo>
                    <a:pt x="219655" y="6327"/>
                    <a:pt x="170483" y="0"/>
                    <a:pt x="10980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0"/>
            <p:cNvSpPr/>
            <p:nvPr/>
          </p:nvSpPr>
          <p:spPr>
            <a:xfrm>
              <a:off x="1099875" y="4267329"/>
              <a:ext cx="549466" cy="444674"/>
            </a:xfrm>
            <a:custGeom>
              <a:rect b="b" l="l" r="r" t="t"/>
              <a:pathLst>
                <a:path extrusionOk="0" h="26050" w="32189">
                  <a:moveTo>
                    <a:pt x="1" y="1"/>
                  </a:moveTo>
                  <a:cubicBezTo>
                    <a:pt x="1" y="1"/>
                    <a:pt x="2738" y="15764"/>
                    <a:pt x="2738" y="16756"/>
                  </a:cubicBezTo>
                  <a:cubicBezTo>
                    <a:pt x="2833" y="21381"/>
                    <a:pt x="3069" y="25156"/>
                    <a:pt x="3399" y="25392"/>
                  </a:cubicBezTo>
                  <a:cubicBezTo>
                    <a:pt x="4103" y="25840"/>
                    <a:pt x="16268" y="26050"/>
                    <a:pt x="24290" y="26050"/>
                  </a:cubicBezTo>
                  <a:cubicBezTo>
                    <a:pt x="28097" y="26050"/>
                    <a:pt x="30971" y="26003"/>
                    <a:pt x="31244" y="25912"/>
                  </a:cubicBezTo>
                  <a:cubicBezTo>
                    <a:pt x="32188" y="25628"/>
                    <a:pt x="31386" y="23033"/>
                    <a:pt x="30395" y="22136"/>
                  </a:cubicBezTo>
                  <a:cubicBezTo>
                    <a:pt x="29357" y="21334"/>
                    <a:pt x="19446" y="16850"/>
                    <a:pt x="19446" y="16850"/>
                  </a:cubicBezTo>
                  <a:lnTo>
                    <a:pt x="17322" y="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4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0"/>
            <p:cNvSpPr/>
            <p:nvPr/>
          </p:nvSpPr>
          <p:spPr>
            <a:xfrm>
              <a:off x="1146613" y="4580734"/>
              <a:ext cx="502729" cy="131268"/>
            </a:xfrm>
            <a:custGeom>
              <a:rect b="b" l="l" r="r" t="t"/>
              <a:pathLst>
                <a:path extrusionOk="0" h="7690" w="29451">
                  <a:moveTo>
                    <a:pt x="0" y="0"/>
                  </a:moveTo>
                  <a:cubicBezTo>
                    <a:pt x="142" y="3823"/>
                    <a:pt x="331" y="6796"/>
                    <a:pt x="661" y="7032"/>
                  </a:cubicBezTo>
                  <a:cubicBezTo>
                    <a:pt x="1365" y="7480"/>
                    <a:pt x="13530" y="7690"/>
                    <a:pt x="21552" y="7690"/>
                  </a:cubicBezTo>
                  <a:cubicBezTo>
                    <a:pt x="25359" y="7690"/>
                    <a:pt x="28233" y="7643"/>
                    <a:pt x="28506" y="7552"/>
                  </a:cubicBezTo>
                  <a:cubicBezTo>
                    <a:pt x="29450" y="7268"/>
                    <a:pt x="28648" y="4673"/>
                    <a:pt x="27563" y="3823"/>
                  </a:cubicBezTo>
                  <a:cubicBezTo>
                    <a:pt x="27091" y="3446"/>
                    <a:pt x="24212" y="2030"/>
                    <a:pt x="21569" y="755"/>
                  </a:cubicBezTo>
                  <a:lnTo>
                    <a:pt x="21569" y="755"/>
                  </a:lnTo>
                  <a:cubicBezTo>
                    <a:pt x="22560" y="1416"/>
                    <a:pt x="24542" y="2974"/>
                    <a:pt x="23079" y="3493"/>
                  </a:cubicBezTo>
                  <a:cubicBezTo>
                    <a:pt x="22909" y="3549"/>
                    <a:pt x="22594" y="3576"/>
                    <a:pt x="22159" y="3576"/>
                  </a:cubicBezTo>
                  <a:cubicBezTo>
                    <a:pt x="18255" y="3576"/>
                    <a:pt x="4714" y="144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1369769" y="4580376"/>
              <a:ext cx="125686" cy="45492"/>
            </a:xfrm>
            <a:custGeom>
              <a:rect b="b" l="l" r="r" t="t"/>
              <a:pathLst>
                <a:path extrusionOk="0" h="2665" w="7363">
                  <a:moveTo>
                    <a:pt x="5514" y="1"/>
                  </a:moveTo>
                  <a:cubicBezTo>
                    <a:pt x="4022" y="1"/>
                    <a:pt x="1871" y="468"/>
                    <a:pt x="0" y="2664"/>
                  </a:cubicBezTo>
                  <a:lnTo>
                    <a:pt x="7363" y="257"/>
                  </a:lnTo>
                  <a:cubicBezTo>
                    <a:pt x="7363" y="257"/>
                    <a:pt x="6619" y="1"/>
                    <a:pt x="55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867860" y="3258680"/>
              <a:ext cx="553478" cy="1201216"/>
            </a:xfrm>
            <a:custGeom>
              <a:rect b="b" l="l" r="r" t="t"/>
              <a:pathLst>
                <a:path extrusionOk="0" h="70370" w="32424">
                  <a:moveTo>
                    <a:pt x="0" y="1"/>
                  </a:moveTo>
                  <a:cubicBezTo>
                    <a:pt x="0" y="1"/>
                    <a:pt x="8732" y="31197"/>
                    <a:pt x="10053" y="41297"/>
                  </a:cubicBezTo>
                  <a:cubicBezTo>
                    <a:pt x="11186" y="50500"/>
                    <a:pt x="15528" y="70370"/>
                    <a:pt x="15528" y="70370"/>
                  </a:cubicBezTo>
                  <a:lnTo>
                    <a:pt x="32424" y="70370"/>
                  </a:lnTo>
                  <a:cubicBezTo>
                    <a:pt x="32424" y="70370"/>
                    <a:pt x="29167" y="41250"/>
                    <a:pt x="28979" y="39976"/>
                  </a:cubicBezTo>
                  <a:cubicBezTo>
                    <a:pt x="27374" y="30159"/>
                    <a:pt x="20767" y="1"/>
                    <a:pt x="20767" y="1"/>
                  </a:cubicBezTo>
                  <a:close/>
                </a:path>
              </a:pathLst>
            </a:custGeom>
            <a:solidFill>
              <a:srgbClr val="FFB6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914888" y="3288006"/>
              <a:ext cx="266377" cy="1131417"/>
            </a:xfrm>
            <a:custGeom>
              <a:rect b="b" l="l" r="r" t="t"/>
              <a:pathLst>
                <a:path extrusionOk="0" h="66281" w="15605">
                  <a:moveTo>
                    <a:pt x="117" y="1"/>
                  </a:moveTo>
                  <a:cubicBezTo>
                    <a:pt x="65" y="1"/>
                    <a:pt x="0" y="34"/>
                    <a:pt x="30" y="123"/>
                  </a:cubicBezTo>
                  <a:cubicBezTo>
                    <a:pt x="644" y="2294"/>
                    <a:pt x="1351" y="4418"/>
                    <a:pt x="1965" y="6589"/>
                  </a:cubicBezTo>
                  <a:cubicBezTo>
                    <a:pt x="2626" y="8713"/>
                    <a:pt x="3192" y="10837"/>
                    <a:pt x="3806" y="12961"/>
                  </a:cubicBezTo>
                  <a:cubicBezTo>
                    <a:pt x="5033" y="17208"/>
                    <a:pt x="6165" y="21456"/>
                    <a:pt x="7204" y="25703"/>
                  </a:cubicBezTo>
                  <a:cubicBezTo>
                    <a:pt x="9422" y="34246"/>
                    <a:pt x="11215" y="42930"/>
                    <a:pt x="12914" y="51614"/>
                  </a:cubicBezTo>
                  <a:cubicBezTo>
                    <a:pt x="13764" y="56522"/>
                    <a:pt x="14613" y="61336"/>
                    <a:pt x="15510" y="66245"/>
                  </a:cubicBezTo>
                  <a:cubicBezTo>
                    <a:pt x="15510" y="66268"/>
                    <a:pt x="15534" y="66280"/>
                    <a:pt x="15557" y="66280"/>
                  </a:cubicBezTo>
                  <a:cubicBezTo>
                    <a:pt x="15581" y="66280"/>
                    <a:pt x="15605" y="66268"/>
                    <a:pt x="15605" y="66245"/>
                  </a:cubicBezTo>
                  <a:cubicBezTo>
                    <a:pt x="14613" y="57466"/>
                    <a:pt x="12962" y="48735"/>
                    <a:pt x="11121" y="40051"/>
                  </a:cubicBezTo>
                  <a:cubicBezTo>
                    <a:pt x="9280" y="31414"/>
                    <a:pt x="7109" y="22825"/>
                    <a:pt x="4655" y="14329"/>
                  </a:cubicBezTo>
                  <a:cubicBezTo>
                    <a:pt x="3947" y="11922"/>
                    <a:pt x="3192" y="9562"/>
                    <a:pt x="2531" y="7203"/>
                  </a:cubicBezTo>
                  <a:cubicBezTo>
                    <a:pt x="1729" y="4843"/>
                    <a:pt x="1021" y="2389"/>
                    <a:pt x="172" y="29"/>
                  </a:cubicBezTo>
                  <a:cubicBezTo>
                    <a:pt x="172" y="12"/>
                    <a:pt x="146" y="1"/>
                    <a:pt x="1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0"/>
            <p:cNvSpPr/>
            <p:nvPr/>
          </p:nvSpPr>
          <p:spPr>
            <a:xfrm>
              <a:off x="867058" y="3257878"/>
              <a:ext cx="322265" cy="582497"/>
            </a:xfrm>
            <a:custGeom>
              <a:rect b="b" l="l" r="r" t="t"/>
              <a:pathLst>
                <a:path extrusionOk="0" h="34124" w="18879">
                  <a:moveTo>
                    <a:pt x="0" y="0"/>
                  </a:moveTo>
                  <a:cubicBezTo>
                    <a:pt x="0" y="0"/>
                    <a:pt x="5900" y="21050"/>
                    <a:pt x="8731" y="34123"/>
                  </a:cubicBezTo>
                  <a:lnTo>
                    <a:pt x="18879" y="0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0"/>
            <p:cNvSpPr/>
            <p:nvPr/>
          </p:nvSpPr>
          <p:spPr>
            <a:xfrm>
              <a:off x="473099" y="4142462"/>
              <a:ext cx="466472" cy="587327"/>
            </a:xfrm>
            <a:custGeom>
              <a:rect b="b" l="l" r="r" t="t"/>
              <a:pathLst>
                <a:path extrusionOk="0" h="34407" w="27327">
                  <a:moveTo>
                    <a:pt x="8590" y="1"/>
                  </a:moveTo>
                  <a:cubicBezTo>
                    <a:pt x="8590" y="1"/>
                    <a:pt x="6042" y="6702"/>
                    <a:pt x="3729" y="12979"/>
                  </a:cubicBezTo>
                  <a:cubicBezTo>
                    <a:pt x="3351" y="14018"/>
                    <a:pt x="3068" y="14962"/>
                    <a:pt x="2738" y="15906"/>
                  </a:cubicBezTo>
                  <a:cubicBezTo>
                    <a:pt x="1180" y="20200"/>
                    <a:pt x="0" y="23787"/>
                    <a:pt x="331" y="24165"/>
                  </a:cubicBezTo>
                  <a:cubicBezTo>
                    <a:pt x="992" y="25109"/>
                    <a:pt x="25203" y="34359"/>
                    <a:pt x="26147" y="34406"/>
                  </a:cubicBezTo>
                  <a:cubicBezTo>
                    <a:pt x="27138" y="34406"/>
                    <a:pt x="27327" y="31716"/>
                    <a:pt x="26619" y="30631"/>
                  </a:cubicBezTo>
                  <a:cubicBezTo>
                    <a:pt x="25958" y="29592"/>
                    <a:pt x="18312" y="21852"/>
                    <a:pt x="18312" y="21852"/>
                  </a:cubicBezTo>
                  <a:lnTo>
                    <a:pt x="19492" y="19021"/>
                  </a:lnTo>
                  <a:lnTo>
                    <a:pt x="24778" y="6230"/>
                  </a:lnTo>
                  <a:lnTo>
                    <a:pt x="8590" y="1"/>
                  </a:lnTo>
                  <a:close/>
                </a:path>
              </a:pathLst>
            </a:custGeom>
            <a:solidFill>
              <a:srgbClr val="FFC4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0"/>
            <p:cNvSpPr/>
            <p:nvPr/>
          </p:nvSpPr>
          <p:spPr>
            <a:xfrm>
              <a:off x="474704" y="4451822"/>
              <a:ext cx="464867" cy="277968"/>
            </a:xfrm>
            <a:custGeom>
              <a:rect b="b" l="l" r="r" t="t"/>
              <a:pathLst>
                <a:path extrusionOk="0" h="16284" w="27233">
                  <a:moveTo>
                    <a:pt x="1794" y="1"/>
                  </a:moveTo>
                  <a:cubicBezTo>
                    <a:pt x="756" y="3257"/>
                    <a:pt x="1" y="5712"/>
                    <a:pt x="237" y="6042"/>
                  </a:cubicBezTo>
                  <a:cubicBezTo>
                    <a:pt x="898" y="6986"/>
                    <a:pt x="25109" y="16236"/>
                    <a:pt x="26053" y="16283"/>
                  </a:cubicBezTo>
                  <a:cubicBezTo>
                    <a:pt x="27044" y="16283"/>
                    <a:pt x="27233" y="13593"/>
                    <a:pt x="26572" y="12461"/>
                  </a:cubicBezTo>
                  <a:cubicBezTo>
                    <a:pt x="26289" y="11989"/>
                    <a:pt x="24590" y="10148"/>
                    <a:pt x="22796" y="8307"/>
                  </a:cubicBezTo>
                  <a:lnTo>
                    <a:pt x="22796" y="8307"/>
                  </a:lnTo>
                  <a:cubicBezTo>
                    <a:pt x="23457" y="9251"/>
                    <a:pt x="23882" y="10384"/>
                    <a:pt x="22749" y="10431"/>
                  </a:cubicBezTo>
                  <a:cubicBezTo>
                    <a:pt x="22738" y="10432"/>
                    <a:pt x="22726" y="10432"/>
                    <a:pt x="22713" y="10432"/>
                  </a:cubicBezTo>
                  <a:cubicBezTo>
                    <a:pt x="20724" y="10432"/>
                    <a:pt x="6156" y="3049"/>
                    <a:pt x="1794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726059" y="4554173"/>
              <a:ext cx="109589" cy="18521"/>
            </a:xfrm>
            <a:custGeom>
              <a:rect b="b" l="l" r="r" t="t"/>
              <a:pathLst>
                <a:path extrusionOk="0" h="1085" w="6420">
                  <a:moveTo>
                    <a:pt x="3740" y="0"/>
                  </a:moveTo>
                  <a:cubicBezTo>
                    <a:pt x="2692" y="0"/>
                    <a:pt x="1405" y="253"/>
                    <a:pt x="1" y="1084"/>
                  </a:cubicBezTo>
                  <a:lnTo>
                    <a:pt x="6420" y="612"/>
                  </a:lnTo>
                  <a:cubicBezTo>
                    <a:pt x="6420" y="612"/>
                    <a:pt x="5370" y="0"/>
                    <a:pt x="37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0"/>
            <p:cNvSpPr/>
            <p:nvPr/>
          </p:nvSpPr>
          <p:spPr>
            <a:xfrm>
              <a:off x="545612" y="3257878"/>
              <a:ext cx="648541" cy="1177847"/>
            </a:xfrm>
            <a:custGeom>
              <a:rect b="b" l="l" r="r" t="t"/>
              <a:pathLst>
                <a:path extrusionOk="0" h="69001" w="37993">
                  <a:moveTo>
                    <a:pt x="13876" y="0"/>
                  </a:moveTo>
                  <a:cubicBezTo>
                    <a:pt x="13876" y="0"/>
                    <a:pt x="9722" y="8118"/>
                    <a:pt x="11705" y="16519"/>
                  </a:cubicBezTo>
                  <a:cubicBezTo>
                    <a:pt x="11705" y="16519"/>
                    <a:pt x="7457" y="39079"/>
                    <a:pt x="6513" y="44081"/>
                  </a:cubicBezTo>
                  <a:cubicBezTo>
                    <a:pt x="5805" y="47952"/>
                    <a:pt x="0" y="63337"/>
                    <a:pt x="0" y="63337"/>
                  </a:cubicBezTo>
                  <a:lnTo>
                    <a:pt x="15999" y="69001"/>
                  </a:lnTo>
                  <a:cubicBezTo>
                    <a:pt x="15999" y="69001"/>
                    <a:pt x="23834" y="53426"/>
                    <a:pt x="25297" y="45828"/>
                  </a:cubicBezTo>
                  <a:cubicBezTo>
                    <a:pt x="26949" y="37380"/>
                    <a:pt x="30866" y="13451"/>
                    <a:pt x="30866" y="13451"/>
                  </a:cubicBezTo>
                  <a:lnTo>
                    <a:pt x="33651" y="12602"/>
                  </a:lnTo>
                  <a:cubicBezTo>
                    <a:pt x="35114" y="10997"/>
                    <a:pt x="37662" y="2455"/>
                    <a:pt x="37993" y="0"/>
                  </a:cubicBezTo>
                  <a:close/>
                </a:path>
              </a:pathLst>
            </a:custGeom>
            <a:solidFill>
              <a:srgbClr val="FFB6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1008312" y="3461591"/>
              <a:ext cx="147758" cy="46174"/>
            </a:xfrm>
            <a:custGeom>
              <a:rect b="b" l="l" r="r" t="t"/>
              <a:pathLst>
                <a:path extrusionOk="0" h="2705" w="8656">
                  <a:moveTo>
                    <a:pt x="8480" y="1"/>
                  </a:moveTo>
                  <a:cubicBezTo>
                    <a:pt x="8465" y="1"/>
                    <a:pt x="8450" y="3"/>
                    <a:pt x="8433" y="7"/>
                  </a:cubicBezTo>
                  <a:cubicBezTo>
                    <a:pt x="7017" y="243"/>
                    <a:pt x="5601" y="715"/>
                    <a:pt x="4232" y="1140"/>
                  </a:cubicBezTo>
                  <a:cubicBezTo>
                    <a:pt x="2863" y="1564"/>
                    <a:pt x="1448" y="2036"/>
                    <a:pt x="126" y="2556"/>
                  </a:cubicBezTo>
                  <a:cubicBezTo>
                    <a:pt x="0" y="2556"/>
                    <a:pt x="24" y="2705"/>
                    <a:pt x="130" y="2705"/>
                  </a:cubicBezTo>
                  <a:cubicBezTo>
                    <a:pt x="143" y="2705"/>
                    <a:pt x="158" y="2702"/>
                    <a:pt x="173" y="2697"/>
                  </a:cubicBezTo>
                  <a:cubicBezTo>
                    <a:pt x="1589" y="2461"/>
                    <a:pt x="3005" y="2036"/>
                    <a:pt x="4421" y="1659"/>
                  </a:cubicBezTo>
                  <a:cubicBezTo>
                    <a:pt x="5837" y="1281"/>
                    <a:pt x="7158" y="857"/>
                    <a:pt x="8527" y="243"/>
                  </a:cubicBezTo>
                  <a:cubicBezTo>
                    <a:pt x="8656" y="200"/>
                    <a:pt x="8628" y="1"/>
                    <a:pt x="8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1067647" y="3278225"/>
              <a:ext cx="83011" cy="205847"/>
            </a:xfrm>
            <a:custGeom>
              <a:rect b="b" l="l" r="r" t="t"/>
              <a:pathLst>
                <a:path extrusionOk="0" h="12059" w="4863">
                  <a:moveTo>
                    <a:pt x="4862" y="83"/>
                  </a:moveTo>
                  <a:cubicBezTo>
                    <a:pt x="4862" y="88"/>
                    <a:pt x="4861" y="93"/>
                    <a:pt x="4860" y="98"/>
                  </a:cubicBezTo>
                  <a:lnTo>
                    <a:pt x="4860" y="98"/>
                  </a:lnTo>
                  <a:cubicBezTo>
                    <a:pt x="4862" y="93"/>
                    <a:pt x="4862" y="88"/>
                    <a:pt x="4862" y="83"/>
                  </a:cubicBezTo>
                  <a:close/>
                  <a:moveTo>
                    <a:pt x="2237" y="0"/>
                  </a:moveTo>
                  <a:cubicBezTo>
                    <a:pt x="2219" y="0"/>
                    <a:pt x="2196" y="12"/>
                    <a:pt x="2172" y="36"/>
                  </a:cubicBezTo>
                  <a:cubicBezTo>
                    <a:pt x="1842" y="1687"/>
                    <a:pt x="1417" y="3339"/>
                    <a:pt x="992" y="4944"/>
                  </a:cubicBezTo>
                  <a:cubicBezTo>
                    <a:pt x="756" y="5746"/>
                    <a:pt x="567" y="6596"/>
                    <a:pt x="331" y="7351"/>
                  </a:cubicBezTo>
                  <a:cubicBezTo>
                    <a:pt x="143" y="7917"/>
                    <a:pt x="1" y="8578"/>
                    <a:pt x="48" y="9192"/>
                  </a:cubicBezTo>
                  <a:cubicBezTo>
                    <a:pt x="143" y="9852"/>
                    <a:pt x="662" y="10230"/>
                    <a:pt x="1181" y="10277"/>
                  </a:cubicBezTo>
                  <a:lnTo>
                    <a:pt x="1181" y="10371"/>
                  </a:lnTo>
                  <a:cubicBezTo>
                    <a:pt x="1134" y="10419"/>
                    <a:pt x="1134" y="10513"/>
                    <a:pt x="1134" y="10607"/>
                  </a:cubicBezTo>
                  <a:cubicBezTo>
                    <a:pt x="1039" y="10749"/>
                    <a:pt x="1039" y="10891"/>
                    <a:pt x="992" y="11079"/>
                  </a:cubicBezTo>
                  <a:cubicBezTo>
                    <a:pt x="945" y="11221"/>
                    <a:pt x="945" y="11410"/>
                    <a:pt x="945" y="11551"/>
                  </a:cubicBezTo>
                  <a:cubicBezTo>
                    <a:pt x="945" y="11693"/>
                    <a:pt x="898" y="11882"/>
                    <a:pt x="945" y="12023"/>
                  </a:cubicBezTo>
                  <a:cubicBezTo>
                    <a:pt x="945" y="12047"/>
                    <a:pt x="957" y="12059"/>
                    <a:pt x="974" y="12059"/>
                  </a:cubicBezTo>
                  <a:cubicBezTo>
                    <a:pt x="992" y="12059"/>
                    <a:pt x="1016" y="12047"/>
                    <a:pt x="1039" y="12023"/>
                  </a:cubicBezTo>
                  <a:cubicBezTo>
                    <a:pt x="1134" y="11882"/>
                    <a:pt x="1181" y="11693"/>
                    <a:pt x="1181" y="11551"/>
                  </a:cubicBezTo>
                  <a:cubicBezTo>
                    <a:pt x="1228" y="11363"/>
                    <a:pt x="1228" y="11174"/>
                    <a:pt x="1275" y="10985"/>
                  </a:cubicBezTo>
                  <a:cubicBezTo>
                    <a:pt x="1275" y="10843"/>
                    <a:pt x="1322" y="10655"/>
                    <a:pt x="1322" y="10513"/>
                  </a:cubicBezTo>
                  <a:cubicBezTo>
                    <a:pt x="1322" y="10466"/>
                    <a:pt x="1322" y="10371"/>
                    <a:pt x="1417" y="10277"/>
                  </a:cubicBezTo>
                  <a:lnTo>
                    <a:pt x="1417" y="10183"/>
                  </a:lnTo>
                  <a:cubicBezTo>
                    <a:pt x="1747" y="10183"/>
                    <a:pt x="2125" y="9994"/>
                    <a:pt x="2408" y="9758"/>
                  </a:cubicBezTo>
                  <a:cubicBezTo>
                    <a:pt x="2880" y="9333"/>
                    <a:pt x="3069" y="8767"/>
                    <a:pt x="3210" y="8153"/>
                  </a:cubicBezTo>
                  <a:cubicBezTo>
                    <a:pt x="3399" y="7351"/>
                    <a:pt x="3588" y="6596"/>
                    <a:pt x="3777" y="5746"/>
                  </a:cubicBezTo>
                  <a:cubicBezTo>
                    <a:pt x="4153" y="3863"/>
                    <a:pt x="4624" y="1980"/>
                    <a:pt x="4860" y="98"/>
                  </a:cubicBezTo>
                  <a:lnTo>
                    <a:pt x="4860" y="98"/>
                  </a:lnTo>
                  <a:cubicBezTo>
                    <a:pt x="4851" y="131"/>
                    <a:pt x="4809" y="141"/>
                    <a:pt x="4768" y="224"/>
                  </a:cubicBezTo>
                  <a:cubicBezTo>
                    <a:pt x="4296" y="1546"/>
                    <a:pt x="4013" y="3056"/>
                    <a:pt x="3682" y="4472"/>
                  </a:cubicBezTo>
                  <a:cubicBezTo>
                    <a:pt x="3541" y="5133"/>
                    <a:pt x="3352" y="5935"/>
                    <a:pt x="3210" y="6643"/>
                  </a:cubicBezTo>
                  <a:cubicBezTo>
                    <a:pt x="3116" y="7257"/>
                    <a:pt x="2974" y="7917"/>
                    <a:pt x="2738" y="8578"/>
                  </a:cubicBezTo>
                  <a:cubicBezTo>
                    <a:pt x="2597" y="9192"/>
                    <a:pt x="2219" y="9758"/>
                    <a:pt x="1511" y="9852"/>
                  </a:cubicBezTo>
                  <a:cubicBezTo>
                    <a:pt x="1446" y="9866"/>
                    <a:pt x="1384" y="9873"/>
                    <a:pt x="1326" y="9873"/>
                  </a:cubicBezTo>
                  <a:cubicBezTo>
                    <a:pt x="797" y="9873"/>
                    <a:pt x="567" y="9324"/>
                    <a:pt x="567" y="8814"/>
                  </a:cubicBezTo>
                  <a:cubicBezTo>
                    <a:pt x="567" y="8200"/>
                    <a:pt x="803" y="7587"/>
                    <a:pt x="992" y="7021"/>
                  </a:cubicBezTo>
                  <a:cubicBezTo>
                    <a:pt x="1181" y="6313"/>
                    <a:pt x="1322" y="5557"/>
                    <a:pt x="1464" y="4850"/>
                  </a:cubicBezTo>
                  <a:cubicBezTo>
                    <a:pt x="1794" y="3292"/>
                    <a:pt x="2030" y="1593"/>
                    <a:pt x="2266" y="36"/>
                  </a:cubicBezTo>
                  <a:cubicBezTo>
                    <a:pt x="2266" y="12"/>
                    <a:pt x="2255" y="0"/>
                    <a:pt x="2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606501" y="3272063"/>
              <a:ext cx="210627" cy="1047193"/>
            </a:xfrm>
            <a:custGeom>
              <a:rect b="b" l="l" r="r" t="t"/>
              <a:pathLst>
                <a:path extrusionOk="0" h="61347" w="12339">
                  <a:moveTo>
                    <a:pt x="12203" y="0"/>
                  </a:moveTo>
                  <a:cubicBezTo>
                    <a:pt x="12181" y="0"/>
                    <a:pt x="12162" y="6"/>
                    <a:pt x="12149" y="19"/>
                  </a:cubicBezTo>
                  <a:cubicBezTo>
                    <a:pt x="10592" y="3795"/>
                    <a:pt x="9176" y="7901"/>
                    <a:pt x="9601" y="12054"/>
                  </a:cubicBezTo>
                  <a:cubicBezTo>
                    <a:pt x="9742" y="13092"/>
                    <a:pt x="9978" y="14083"/>
                    <a:pt x="10120" y="15027"/>
                  </a:cubicBezTo>
                  <a:cubicBezTo>
                    <a:pt x="10356" y="16160"/>
                    <a:pt x="10261" y="17151"/>
                    <a:pt x="10120" y="18284"/>
                  </a:cubicBezTo>
                  <a:cubicBezTo>
                    <a:pt x="9837" y="20266"/>
                    <a:pt x="9601" y="22295"/>
                    <a:pt x="9318" y="24278"/>
                  </a:cubicBezTo>
                  <a:cubicBezTo>
                    <a:pt x="8138" y="32348"/>
                    <a:pt x="6769" y="40372"/>
                    <a:pt x="4598" y="48253"/>
                  </a:cubicBezTo>
                  <a:cubicBezTo>
                    <a:pt x="3371" y="52642"/>
                    <a:pt x="1766" y="56984"/>
                    <a:pt x="67" y="61279"/>
                  </a:cubicBezTo>
                  <a:cubicBezTo>
                    <a:pt x="0" y="61313"/>
                    <a:pt x="52" y="61346"/>
                    <a:pt x="104" y="61346"/>
                  </a:cubicBezTo>
                  <a:cubicBezTo>
                    <a:pt x="126" y="61346"/>
                    <a:pt x="148" y="61340"/>
                    <a:pt x="162" y="61327"/>
                  </a:cubicBezTo>
                  <a:cubicBezTo>
                    <a:pt x="2002" y="57740"/>
                    <a:pt x="3418" y="53917"/>
                    <a:pt x="4598" y="50047"/>
                  </a:cubicBezTo>
                  <a:cubicBezTo>
                    <a:pt x="5778" y="46177"/>
                    <a:pt x="6722" y="42165"/>
                    <a:pt x="7477" y="38153"/>
                  </a:cubicBezTo>
                  <a:cubicBezTo>
                    <a:pt x="8232" y="34142"/>
                    <a:pt x="8893" y="30177"/>
                    <a:pt x="9506" y="26118"/>
                  </a:cubicBezTo>
                  <a:lnTo>
                    <a:pt x="10356" y="19936"/>
                  </a:lnTo>
                  <a:cubicBezTo>
                    <a:pt x="10497" y="18992"/>
                    <a:pt x="10686" y="17953"/>
                    <a:pt x="10733" y="17010"/>
                  </a:cubicBezTo>
                  <a:cubicBezTo>
                    <a:pt x="10828" y="15971"/>
                    <a:pt x="10592" y="15027"/>
                    <a:pt x="10356" y="13942"/>
                  </a:cubicBezTo>
                  <a:cubicBezTo>
                    <a:pt x="9318" y="9364"/>
                    <a:pt x="10969" y="4503"/>
                    <a:pt x="12338" y="113"/>
                  </a:cubicBezTo>
                  <a:cubicBezTo>
                    <a:pt x="12338" y="44"/>
                    <a:pt x="12262" y="0"/>
                    <a:pt x="12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1097468" y="2548107"/>
              <a:ext cx="82994" cy="95080"/>
            </a:xfrm>
            <a:custGeom>
              <a:rect b="b" l="l" r="r" t="t"/>
              <a:pathLst>
                <a:path extrusionOk="0" h="5570" w="4862">
                  <a:moveTo>
                    <a:pt x="2738" y="1"/>
                  </a:moveTo>
                  <a:cubicBezTo>
                    <a:pt x="2738" y="1"/>
                    <a:pt x="1086" y="662"/>
                    <a:pt x="567" y="2030"/>
                  </a:cubicBezTo>
                  <a:cubicBezTo>
                    <a:pt x="0" y="3257"/>
                    <a:pt x="378" y="4720"/>
                    <a:pt x="378" y="4720"/>
                  </a:cubicBezTo>
                  <a:lnTo>
                    <a:pt x="1841" y="5570"/>
                  </a:lnTo>
                  <a:cubicBezTo>
                    <a:pt x="1841" y="5570"/>
                    <a:pt x="3304" y="4909"/>
                    <a:pt x="3965" y="4107"/>
                  </a:cubicBezTo>
                  <a:cubicBezTo>
                    <a:pt x="4861" y="2927"/>
                    <a:pt x="4578" y="1936"/>
                    <a:pt x="4295" y="850"/>
                  </a:cubicBezTo>
                  <a:lnTo>
                    <a:pt x="27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1049929" y="2622225"/>
              <a:ext cx="82994" cy="90249"/>
            </a:xfrm>
            <a:custGeom>
              <a:rect b="b" l="l" r="r" t="t"/>
              <a:pathLst>
                <a:path extrusionOk="0" h="5287" w="4862">
                  <a:moveTo>
                    <a:pt x="3163" y="1"/>
                  </a:moveTo>
                  <a:cubicBezTo>
                    <a:pt x="3163" y="1"/>
                    <a:pt x="1369" y="426"/>
                    <a:pt x="661" y="1653"/>
                  </a:cubicBezTo>
                  <a:cubicBezTo>
                    <a:pt x="1" y="2833"/>
                    <a:pt x="142" y="4296"/>
                    <a:pt x="142" y="4296"/>
                  </a:cubicBezTo>
                  <a:lnTo>
                    <a:pt x="1511" y="5287"/>
                  </a:lnTo>
                  <a:cubicBezTo>
                    <a:pt x="1511" y="5287"/>
                    <a:pt x="3021" y="4956"/>
                    <a:pt x="3824" y="4201"/>
                  </a:cubicBezTo>
                  <a:cubicBezTo>
                    <a:pt x="4862" y="3116"/>
                    <a:pt x="4720" y="2077"/>
                    <a:pt x="4626" y="992"/>
                  </a:cubicBezTo>
                  <a:lnTo>
                    <a:pt x="31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0"/>
            <p:cNvSpPr/>
            <p:nvPr/>
          </p:nvSpPr>
          <p:spPr>
            <a:xfrm>
              <a:off x="986292" y="2685367"/>
              <a:ext cx="91051" cy="75364"/>
            </a:xfrm>
            <a:custGeom>
              <a:rect b="b" l="l" r="r" t="t"/>
              <a:pathLst>
                <a:path extrusionOk="0" h="4415" w="5334">
                  <a:moveTo>
                    <a:pt x="3782" y="0"/>
                  </a:moveTo>
                  <a:cubicBezTo>
                    <a:pt x="3173" y="0"/>
                    <a:pt x="2191" y="98"/>
                    <a:pt x="1463" y="644"/>
                  </a:cubicBezTo>
                  <a:cubicBezTo>
                    <a:pt x="378" y="1541"/>
                    <a:pt x="0" y="2956"/>
                    <a:pt x="0" y="2956"/>
                  </a:cubicBezTo>
                  <a:lnTo>
                    <a:pt x="850" y="4372"/>
                  </a:lnTo>
                  <a:cubicBezTo>
                    <a:pt x="850" y="4372"/>
                    <a:pt x="1216" y="4414"/>
                    <a:pt x="1701" y="4414"/>
                  </a:cubicBezTo>
                  <a:cubicBezTo>
                    <a:pt x="2248" y="4414"/>
                    <a:pt x="2946" y="4361"/>
                    <a:pt x="3446" y="4136"/>
                  </a:cubicBezTo>
                  <a:cubicBezTo>
                    <a:pt x="4814" y="3570"/>
                    <a:pt x="5050" y="2532"/>
                    <a:pt x="5333" y="1493"/>
                  </a:cubicBezTo>
                  <a:lnTo>
                    <a:pt x="4342" y="30"/>
                  </a:lnTo>
                  <a:cubicBezTo>
                    <a:pt x="4342" y="30"/>
                    <a:pt x="4119" y="0"/>
                    <a:pt x="3782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875917" y="2733982"/>
              <a:ext cx="124884" cy="76132"/>
            </a:xfrm>
            <a:custGeom>
              <a:rect b="b" l="l" r="r" t="t"/>
              <a:pathLst>
                <a:path extrusionOk="0" h="4460" w="7316">
                  <a:moveTo>
                    <a:pt x="5543" y="0"/>
                  </a:moveTo>
                  <a:cubicBezTo>
                    <a:pt x="3827" y="0"/>
                    <a:pt x="2780" y="1460"/>
                    <a:pt x="2124" y="2279"/>
                  </a:cubicBezTo>
                  <a:cubicBezTo>
                    <a:pt x="1369" y="3223"/>
                    <a:pt x="0" y="3365"/>
                    <a:pt x="0" y="3365"/>
                  </a:cubicBezTo>
                  <a:cubicBezTo>
                    <a:pt x="0" y="3365"/>
                    <a:pt x="2346" y="4459"/>
                    <a:pt x="4185" y="4459"/>
                  </a:cubicBezTo>
                  <a:cubicBezTo>
                    <a:pt x="4606" y="4459"/>
                    <a:pt x="5000" y="4402"/>
                    <a:pt x="5334" y="4262"/>
                  </a:cubicBezTo>
                  <a:cubicBezTo>
                    <a:pt x="7080" y="3459"/>
                    <a:pt x="7316" y="1572"/>
                    <a:pt x="7316" y="1572"/>
                  </a:cubicBezTo>
                  <a:lnTo>
                    <a:pt x="6372" y="108"/>
                  </a:lnTo>
                  <a:cubicBezTo>
                    <a:pt x="6079" y="34"/>
                    <a:pt x="5803" y="0"/>
                    <a:pt x="554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0"/>
            <p:cNvSpPr/>
            <p:nvPr/>
          </p:nvSpPr>
          <p:spPr>
            <a:xfrm>
              <a:off x="969375" y="2725345"/>
              <a:ext cx="41907" cy="53190"/>
            </a:xfrm>
            <a:custGeom>
              <a:rect b="b" l="l" r="r" t="t"/>
              <a:pathLst>
                <a:path extrusionOk="0" h="3116" w="2455">
                  <a:moveTo>
                    <a:pt x="850" y="1"/>
                  </a:moveTo>
                  <a:lnTo>
                    <a:pt x="0" y="520"/>
                  </a:lnTo>
                  <a:lnTo>
                    <a:pt x="1605" y="3116"/>
                  </a:lnTo>
                  <a:lnTo>
                    <a:pt x="2454" y="2597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rgbClr val="FFB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935525" y="2614987"/>
              <a:ext cx="83011" cy="89430"/>
            </a:xfrm>
            <a:custGeom>
              <a:rect b="b" l="l" r="r" t="t"/>
              <a:pathLst>
                <a:path extrusionOk="0" h="5239" w="4863">
                  <a:moveTo>
                    <a:pt x="3257" y="0"/>
                  </a:moveTo>
                  <a:cubicBezTo>
                    <a:pt x="3257" y="0"/>
                    <a:pt x="1464" y="283"/>
                    <a:pt x="709" y="1558"/>
                  </a:cubicBezTo>
                  <a:cubicBezTo>
                    <a:pt x="1" y="2737"/>
                    <a:pt x="48" y="4201"/>
                    <a:pt x="48" y="4201"/>
                  </a:cubicBezTo>
                  <a:lnTo>
                    <a:pt x="1370" y="5239"/>
                  </a:lnTo>
                  <a:cubicBezTo>
                    <a:pt x="1370" y="5239"/>
                    <a:pt x="2974" y="4908"/>
                    <a:pt x="3729" y="4201"/>
                  </a:cubicBezTo>
                  <a:cubicBezTo>
                    <a:pt x="4862" y="3162"/>
                    <a:pt x="4720" y="2124"/>
                    <a:pt x="4673" y="1086"/>
                  </a:cubicBezTo>
                  <a:lnTo>
                    <a:pt x="3257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875115" y="2680229"/>
              <a:ext cx="84599" cy="83814"/>
            </a:xfrm>
            <a:custGeom>
              <a:rect b="b" l="l" r="r" t="t"/>
              <a:pathLst>
                <a:path extrusionOk="0" h="4910" w="4956">
                  <a:moveTo>
                    <a:pt x="3729" y="1"/>
                  </a:moveTo>
                  <a:cubicBezTo>
                    <a:pt x="3729" y="1"/>
                    <a:pt x="1935" y="95"/>
                    <a:pt x="991" y="1181"/>
                  </a:cubicBezTo>
                  <a:cubicBezTo>
                    <a:pt x="142" y="2219"/>
                    <a:pt x="0" y="3682"/>
                    <a:pt x="0" y="3682"/>
                  </a:cubicBezTo>
                  <a:lnTo>
                    <a:pt x="1133" y="4909"/>
                  </a:lnTo>
                  <a:cubicBezTo>
                    <a:pt x="1133" y="4909"/>
                    <a:pt x="2738" y="4815"/>
                    <a:pt x="3587" y="4201"/>
                  </a:cubicBezTo>
                  <a:cubicBezTo>
                    <a:pt x="4767" y="3305"/>
                    <a:pt x="4861" y="2266"/>
                    <a:pt x="4956" y="1181"/>
                  </a:cubicBezTo>
                  <a:lnTo>
                    <a:pt x="3729" y="1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799375" y="2732173"/>
              <a:ext cx="95899" cy="70055"/>
            </a:xfrm>
            <a:custGeom>
              <a:rect b="b" l="l" r="r" t="t"/>
              <a:pathLst>
                <a:path extrusionOk="0" h="4104" w="5618">
                  <a:moveTo>
                    <a:pt x="3359" y="0"/>
                  </a:moveTo>
                  <a:cubicBezTo>
                    <a:pt x="2862" y="0"/>
                    <a:pt x="2313" y="84"/>
                    <a:pt x="1841" y="356"/>
                  </a:cubicBezTo>
                  <a:cubicBezTo>
                    <a:pt x="662" y="922"/>
                    <a:pt x="1" y="2291"/>
                    <a:pt x="1" y="2291"/>
                  </a:cubicBezTo>
                  <a:lnTo>
                    <a:pt x="662" y="3801"/>
                  </a:lnTo>
                  <a:cubicBezTo>
                    <a:pt x="662" y="3801"/>
                    <a:pt x="1689" y="4103"/>
                    <a:pt x="2607" y="4103"/>
                  </a:cubicBezTo>
                  <a:cubicBezTo>
                    <a:pt x="2836" y="4103"/>
                    <a:pt x="3059" y="4085"/>
                    <a:pt x="3257" y="4037"/>
                  </a:cubicBezTo>
                  <a:cubicBezTo>
                    <a:pt x="4720" y="3707"/>
                    <a:pt x="5145" y="2763"/>
                    <a:pt x="5617" y="1772"/>
                  </a:cubicBezTo>
                  <a:lnTo>
                    <a:pt x="4815" y="214"/>
                  </a:lnTo>
                  <a:cubicBezTo>
                    <a:pt x="4815" y="214"/>
                    <a:pt x="4153" y="0"/>
                    <a:pt x="3359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684170" y="2763496"/>
              <a:ext cx="127308" cy="72530"/>
            </a:xfrm>
            <a:custGeom>
              <a:rect b="b" l="l" r="r" t="t"/>
              <a:pathLst>
                <a:path extrusionOk="0" h="4249" w="7458">
                  <a:moveTo>
                    <a:pt x="5543" y="0"/>
                  </a:moveTo>
                  <a:cubicBezTo>
                    <a:pt x="4083" y="0"/>
                    <a:pt x="2962" y="1097"/>
                    <a:pt x="2266" y="1683"/>
                  </a:cubicBezTo>
                  <a:cubicBezTo>
                    <a:pt x="1511" y="2287"/>
                    <a:pt x="514" y="2348"/>
                    <a:pt x="146" y="2348"/>
                  </a:cubicBezTo>
                  <a:cubicBezTo>
                    <a:pt x="54" y="2348"/>
                    <a:pt x="1" y="2344"/>
                    <a:pt x="1" y="2344"/>
                  </a:cubicBezTo>
                  <a:lnTo>
                    <a:pt x="1" y="2344"/>
                  </a:lnTo>
                  <a:cubicBezTo>
                    <a:pt x="1" y="2344"/>
                    <a:pt x="2566" y="4248"/>
                    <a:pt x="4451" y="4248"/>
                  </a:cubicBezTo>
                  <a:cubicBezTo>
                    <a:pt x="4643" y="4248"/>
                    <a:pt x="4829" y="4228"/>
                    <a:pt x="5004" y="4185"/>
                  </a:cubicBezTo>
                  <a:cubicBezTo>
                    <a:pt x="6891" y="3713"/>
                    <a:pt x="7458" y="1919"/>
                    <a:pt x="7458" y="1919"/>
                  </a:cubicBezTo>
                  <a:lnTo>
                    <a:pt x="6891" y="315"/>
                  </a:lnTo>
                  <a:cubicBezTo>
                    <a:pt x="6415" y="92"/>
                    <a:pt x="5965" y="0"/>
                    <a:pt x="5543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784883" y="2758375"/>
              <a:ext cx="34652" cy="54812"/>
            </a:xfrm>
            <a:custGeom>
              <a:rect b="b" l="l" r="r" t="t"/>
              <a:pathLst>
                <a:path extrusionOk="0" h="3211" w="2030">
                  <a:moveTo>
                    <a:pt x="944" y="1"/>
                  </a:moveTo>
                  <a:lnTo>
                    <a:pt x="0" y="331"/>
                  </a:lnTo>
                  <a:lnTo>
                    <a:pt x="1133" y="3210"/>
                  </a:lnTo>
                  <a:lnTo>
                    <a:pt x="2030" y="2833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rgbClr val="FFB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1016898" y="2407860"/>
              <a:ext cx="831428" cy="550303"/>
            </a:xfrm>
            <a:custGeom>
              <a:rect b="b" l="l" r="r" t="t"/>
              <a:pathLst>
                <a:path extrusionOk="0" h="32238" w="48707">
                  <a:moveTo>
                    <a:pt x="37990" y="0"/>
                  </a:moveTo>
                  <a:cubicBezTo>
                    <a:pt x="37010" y="0"/>
                    <a:pt x="36416" y="1376"/>
                    <a:pt x="35822" y="2884"/>
                  </a:cubicBezTo>
                  <a:cubicBezTo>
                    <a:pt x="35775" y="2742"/>
                    <a:pt x="35634" y="2648"/>
                    <a:pt x="35539" y="2506"/>
                  </a:cubicBezTo>
                  <a:cubicBezTo>
                    <a:pt x="35432" y="2412"/>
                    <a:pt x="35293" y="2369"/>
                    <a:pt x="35127" y="2369"/>
                  </a:cubicBezTo>
                  <a:cubicBezTo>
                    <a:pt x="33457" y="2369"/>
                    <a:pt x="29099" y="6761"/>
                    <a:pt x="28413" y="8264"/>
                  </a:cubicBezTo>
                  <a:cubicBezTo>
                    <a:pt x="27941" y="9302"/>
                    <a:pt x="27327" y="11237"/>
                    <a:pt x="27044" y="12559"/>
                  </a:cubicBezTo>
                  <a:cubicBezTo>
                    <a:pt x="24967" y="15202"/>
                    <a:pt x="21192" y="20771"/>
                    <a:pt x="20059" y="21101"/>
                  </a:cubicBezTo>
                  <a:cubicBezTo>
                    <a:pt x="19995" y="21120"/>
                    <a:pt x="19875" y="21129"/>
                    <a:pt x="19706" y="21129"/>
                  </a:cubicBezTo>
                  <a:cubicBezTo>
                    <a:pt x="17925" y="21129"/>
                    <a:pt x="10673" y="20177"/>
                    <a:pt x="5228" y="20177"/>
                  </a:cubicBezTo>
                  <a:cubicBezTo>
                    <a:pt x="4710" y="20177"/>
                    <a:pt x="4208" y="20186"/>
                    <a:pt x="3729" y="20205"/>
                  </a:cubicBezTo>
                  <a:cubicBezTo>
                    <a:pt x="1" y="20346"/>
                    <a:pt x="756" y="23272"/>
                    <a:pt x="2738" y="24641"/>
                  </a:cubicBezTo>
                  <a:cubicBezTo>
                    <a:pt x="6057" y="26884"/>
                    <a:pt x="17645" y="32237"/>
                    <a:pt x="22798" y="32237"/>
                  </a:cubicBezTo>
                  <a:cubicBezTo>
                    <a:pt x="23067" y="32237"/>
                    <a:pt x="23319" y="32223"/>
                    <a:pt x="23551" y="32192"/>
                  </a:cubicBezTo>
                  <a:cubicBezTo>
                    <a:pt x="26572" y="31862"/>
                    <a:pt x="34784" y="25538"/>
                    <a:pt x="38937" y="20818"/>
                  </a:cubicBezTo>
                  <a:cubicBezTo>
                    <a:pt x="40589" y="19166"/>
                    <a:pt x="43326" y="15863"/>
                    <a:pt x="45167" y="12889"/>
                  </a:cubicBezTo>
                  <a:cubicBezTo>
                    <a:pt x="46158" y="11143"/>
                    <a:pt x="48707" y="5810"/>
                    <a:pt x="47432" y="4866"/>
                  </a:cubicBezTo>
                  <a:cubicBezTo>
                    <a:pt x="47136" y="4646"/>
                    <a:pt x="46860" y="4562"/>
                    <a:pt x="46611" y="4562"/>
                  </a:cubicBezTo>
                  <a:cubicBezTo>
                    <a:pt x="45790" y="4562"/>
                    <a:pt x="45261" y="5479"/>
                    <a:pt x="45261" y="5479"/>
                  </a:cubicBezTo>
                  <a:cubicBezTo>
                    <a:pt x="45261" y="5479"/>
                    <a:pt x="46017" y="3072"/>
                    <a:pt x="44695" y="2223"/>
                  </a:cubicBezTo>
                  <a:cubicBezTo>
                    <a:pt x="44496" y="2106"/>
                    <a:pt x="44298" y="2057"/>
                    <a:pt x="44105" y="2057"/>
                  </a:cubicBezTo>
                  <a:cubicBezTo>
                    <a:pt x="42970" y="2057"/>
                    <a:pt x="42005" y="3780"/>
                    <a:pt x="42005" y="3780"/>
                  </a:cubicBezTo>
                  <a:cubicBezTo>
                    <a:pt x="42005" y="3780"/>
                    <a:pt x="42618" y="1232"/>
                    <a:pt x="41203" y="524"/>
                  </a:cubicBezTo>
                  <a:cubicBezTo>
                    <a:pt x="41033" y="439"/>
                    <a:pt x="40870" y="402"/>
                    <a:pt x="40714" y="402"/>
                  </a:cubicBezTo>
                  <a:cubicBezTo>
                    <a:pt x="39574" y="402"/>
                    <a:pt x="38843" y="2412"/>
                    <a:pt x="38843" y="2412"/>
                  </a:cubicBezTo>
                  <a:cubicBezTo>
                    <a:pt x="38843" y="2412"/>
                    <a:pt x="39504" y="99"/>
                    <a:pt x="38088" y="5"/>
                  </a:cubicBezTo>
                  <a:cubicBezTo>
                    <a:pt x="38055" y="2"/>
                    <a:pt x="38022" y="0"/>
                    <a:pt x="37990" y="0"/>
                  </a:cubicBezTo>
                  <a:close/>
                </a:path>
              </a:pathLst>
            </a:custGeom>
            <a:solidFill>
              <a:srgbClr val="FFC4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1618957" y="2446609"/>
              <a:ext cx="62203" cy="121538"/>
            </a:xfrm>
            <a:custGeom>
              <a:rect b="b" l="l" r="r" t="t"/>
              <a:pathLst>
                <a:path extrusionOk="0" h="7120" w="3644">
                  <a:moveTo>
                    <a:pt x="3591" y="0"/>
                  </a:moveTo>
                  <a:cubicBezTo>
                    <a:pt x="3561" y="0"/>
                    <a:pt x="3526" y="47"/>
                    <a:pt x="3526" y="142"/>
                  </a:cubicBezTo>
                  <a:cubicBezTo>
                    <a:pt x="2959" y="3304"/>
                    <a:pt x="2204" y="4673"/>
                    <a:pt x="33" y="7032"/>
                  </a:cubicBezTo>
                  <a:cubicBezTo>
                    <a:pt x="1" y="7065"/>
                    <a:pt x="13" y="7120"/>
                    <a:pt x="39" y="7120"/>
                  </a:cubicBezTo>
                  <a:cubicBezTo>
                    <a:pt x="51" y="7120"/>
                    <a:pt x="66" y="7109"/>
                    <a:pt x="80" y="7080"/>
                  </a:cubicBezTo>
                  <a:cubicBezTo>
                    <a:pt x="2393" y="4956"/>
                    <a:pt x="3620" y="3445"/>
                    <a:pt x="3620" y="142"/>
                  </a:cubicBezTo>
                  <a:cubicBezTo>
                    <a:pt x="3644" y="47"/>
                    <a:pt x="3620" y="0"/>
                    <a:pt x="35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1671072" y="2468168"/>
              <a:ext cx="66078" cy="129425"/>
            </a:xfrm>
            <a:custGeom>
              <a:rect b="b" l="l" r="r" t="t"/>
              <a:pathLst>
                <a:path extrusionOk="0" h="7582" w="3871">
                  <a:moveTo>
                    <a:pt x="3789" y="0"/>
                  </a:moveTo>
                  <a:cubicBezTo>
                    <a:pt x="3757" y="0"/>
                    <a:pt x="3720" y="30"/>
                    <a:pt x="3682" y="106"/>
                  </a:cubicBezTo>
                  <a:cubicBezTo>
                    <a:pt x="2880" y="3410"/>
                    <a:pt x="1983" y="4825"/>
                    <a:pt x="1" y="7468"/>
                  </a:cubicBezTo>
                  <a:cubicBezTo>
                    <a:pt x="1" y="7537"/>
                    <a:pt x="26" y="7581"/>
                    <a:pt x="40" y="7581"/>
                  </a:cubicBezTo>
                  <a:cubicBezTo>
                    <a:pt x="44" y="7581"/>
                    <a:pt x="48" y="7575"/>
                    <a:pt x="48" y="7563"/>
                  </a:cubicBezTo>
                  <a:cubicBezTo>
                    <a:pt x="2266" y="5061"/>
                    <a:pt x="3446" y="3598"/>
                    <a:pt x="3871" y="153"/>
                  </a:cubicBezTo>
                  <a:cubicBezTo>
                    <a:pt x="3871" y="68"/>
                    <a:pt x="3837" y="0"/>
                    <a:pt x="3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1715385" y="2503093"/>
              <a:ext cx="74562" cy="124799"/>
            </a:xfrm>
            <a:custGeom>
              <a:rect b="b" l="l" r="r" t="t"/>
              <a:pathLst>
                <a:path extrusionOk="0" h="7311" w="4368">
                  <a:moveTo>
                    <a:pt x="4352" y="0"/>
                  </a:moveTo>
                  <a:cubicBezTo>
                    <a:pt x="4340" y="0"/>
                    <a:pt x="4318" y="47"/>
                    <a:pt x="4295" y="136"/>
                  </a:cubicBezTo>
                  <a:cubicBezTo>
                    <a:pt x="3210" y="3251"/>
                    <a:pt x="2407" y="4856"/>
                    <a:pt x="48" y="7216"/>
                  </a:cubicBezTo>
                  <a:cubicBezTo>
                    <a:pt x="0" y="7263"/>
                    <a:pt x="48" y="7310"/>
                    <a:pt x="95" y="7310"/>
                  </a:cubicBezTo>
                  <a:cubicBezTo>
                    <a:pt x="2691" y="5186"/>
                    <a:pt x="3776" y="3204"/>
                    <a:pt x="4342" y="184"/>
                  </a:cubicBezTo>
                  <a:cubicBezTo>
                    <a:pt x="4367" y="59"/>
                    <a:pt x="4366" y="0"/>
                    <a:pt x="43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1578433" y="2458694"/>
              <a:ext cx="65259" cy="206649"/>
            </a:xfrm>
            <a:custGeom>
              <a:rect b="b" l="l" r="r" t="t"/>
              <a:pathLst>
                <a:path extrusionOk="0" h="12106" w="3823">
                  <a:moveTo>
                    <a:pt x="2879" y="0"/>
                  </a:moveTo>
                  <a:lnTo>
                    <a:pt x="2879" y="0"/>
                  </a:lnTo>
                  <a:cubicBezTo>
                    <a:pt x="3351" y="2265"/>
                    <a:pt x="1322" y="4201"/>
                    <a:pt x="95" y="5852"/>
                  </a:cubicBezTo>
                  <a:cubicBezTo>
                    <a:pt x="0" y="5994"/>
                    <a:pt x="95" y="6088"/>
                    <a:pt x="142" y="6136"/>
                  </a:cubicBezTo>
                  <a:cubicBezTo>
                    <a:pt x="1510" y="7551"/>
                    <a:pt x="3068" y="10006"/>
                    <a:pt x="2643" y="12035"/>
                  </a:cubicBezTo>
                  <a:cubicBezTo>
                    <a:pt x="2643" y="12082"/>
                    <a:pt x="2655" y="12106"/>
                    <a:pt x="2673" y="12106"/>
                  </a:cubicBezTo>
                  <a:cubicBezTo>
                    <a:pt x="2690" y="12106"/>
                    <a:pt x="2714" y="12082"/>
                    <a:pt x="2738" y="12035"/>
                  </a:cubicBezTo>
                  <a:cubicBezTo>
                    <a:pt x="3445" y="9911"/>
                    <a:pt x="2171" y="7457"/>
                    <a:pt x="566" y="5994"/>
                  </a:cubicBezTo>
                  <a:cubicBezTo>
                    <a:pt x="1935" y="4342"/>
                    <a:pt x="3823" y="2265"/>
                    <a:pt x="28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1194136" y="2761602"/>
              <a:ext cx="88645" cy="141135"/>
            </a:xfrm>
            <a:custGeom>
              <a:rect b="b" l="l" r="r" t="t"/>
              <a:pathLst>
                <a:path extrusionOk="0" h="8268" w="5193">
                  <a:moveTo>
                    <a:pt x="4154" y="1"/>
                  </a:moveTo>
                  <a:lnTo>
                    <a:pt x="1" y="8166"/>
                  </a:lnTo>
                  <a:cubicBezTo>
                    <a:pt x="1" y="8166"/>
                    <a:pt x="287" y="8268"/>
                    <a:pt x="654" y="8268"/>
                  </a:cubicBezTo>
                  <a:cubicBezTo>
                    <a:pt x="1077" y="8268"/>
                    <a:pt x="1608" y="8133"/>
                    <a:pt x="1936" y="7552"/>
                  </a:cubicBezTo>
                  <a:cubicBezTo>
                    <a:pt x="2408" y="6655"/>
                    <a:pt x="1558" y="6042"/>
                    <a:pt x="1558" y="6042"/>
                  </a:cubicBezTo>
                  <a:lnTo>
                    <a:pt x="1558" y="6042"/>
                  </a:lnTo>
                  <a:cubicBezTo>
                    <a:pt x="1558" y="6042"/>
                    <a:pt x="1712" y="6077"/>
                    <a:pt x="1925" y="6077"/>
                  </a:cubicBezTo>
                  <a:cubicBezTo>
                    <a:pt x="2266" y="6077"/>
                    <a:pt x="2760" y="5987"/>
                    <a:pt x="3021" y="5523"/>
                  </a:cubicBezTo>
                  <a:cubicBezTo>
                    <a:pt x="3446" y="4673"/>
                    <a:pt x="2597" y="3918"/>
                    <a:pt x="2597" y="3918"/>
                  </a:cubicBezTo>
                  <a:lnTo>
                    <a:pt x="2597" y="3918"/>
                  </a:lnTo>
                  <a:cubicBezTo>
                    <a:pt x="2597" y="3918"/>
                    <a:pt x="2826" y="4002"/>
                    <a:pt x="3104" y="4002"/>
                  </a:cubicBezTo>
                  <a:cubicBezTo>
                    <a:pt x="3417" y="4002"/>
                    <a:pt x="3790" y="3896"/>
                    <a:pt x="3965" y="3446"/>
                  </a:cubicBezTo>
                  <a:cubicBezTo>
                    <a:pt x="4248" y="2597"/>
                    <a:pt x="3540" y="2077"/>
                    <a:pt x="3540" y="2077"/>
                  </a:cubicBezTo>
                  <a:lnTo>
                    <a:pt x="3540" y="2077"/>
                  </a:lnTo>
                  <a:cubicBezTo>
                    <a:pt x="3540" y="2077"/>
                    <a:pt x="3608" y="2086"/>
                    <a:pt x="3714" y="2086"/>
                  </a:cubicBezTo>
                  <a:cubicBezTo>
                    <a:pt x="4033" y="2086"/>
                    <a:pt x="4697" y="2007"/>
                    <a:pt x="4909" y="1369"/>
                  </a:cubicBezTo>
                  <a:cubicBezTo>
                    <a:pt x="5192" y="567"/>
                    <a:pt x="4154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999077" y="2749260"/>
              <a:ext cx="269996" cy="155764"/>
            </a:xfrm>
            <a:custGeom>
              <a:rect b="b" l="l" r="r" t="t"/>
              <a:pathLst>
                <a:path extrusionOk="0" h="9125" w="15817">
                  <a:moveTo>
                    <a:pt x="5971" y="0"/>
                  </a:moveTo>
                  <a:cubicBezTo>
                    <a:pt x="1248" y="0"/>
                    <a:pt x="1" y="2336"/>
                    <a:pt x="2885" y="4499"/>
                  </a:cubicBezTo>
                  <a:cubicBezTo>
                    <a:pt x="5953" y="6812"/>
                    <a:pt x="11522" y="9125"/>
                    <a:pt x="11522" y="9125"/>
                  </a:cubicBezTo>
                  <a:lnTo>
                    <a:pt x="15817" y="535"/>
                  </a:lnTo>
                  <a:cubicBezTo>
                    <a:pt x="15817" y="535"/>
                    <a:pt x="11994" y="205"/>
                    <a:pt x="6661" y="16"/>
                  </a:cubicBezTo>
                  <a:cubicBezTo>
                    <a:pt x="6423" y="5"/>
                    <a:pt x="6193" y="0"/>
                    <a:pt x="5971" y="0"/>
                  </a:cubicBezTo>
                  <a:close/>
                </a:path>
              </a:pathLst>
            </a:custGeom>
            <a:solidFill>
              <a:srgbClr val="FFC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1024955" y="2799463"/>
              <a:ext cx="191764" cy="106363"/>
            </a:xfrm>
            <a:custGeom>
              <a:rect b="b" l="l" r="r" t="t"/>
              <a:pathLst>
                <a:path extrusionOk="0" h="6231" w="11234">
                  <a:moveTo>
                    <a:pt x="1" y="1"/>
                  </a:moveTo>
                  <a:lnTo>
                    <a:pt x="1" y="1"/>
                  </a:lnTo>
                  <a:cubicBezTo>
                    <a:pt x="237" y="520"/>
                    <a:pt x="709" y="1086"/>
                    <a:pt x="1416" y="1653"/>
                  </a:cubicBezTo>
                  <a:cubicBezTo>
                    <a:pt x="4484" y="3918"/>
                    <a:pt x="10053" y="6231"/>
                    <a:pt x="10053" y="6231"/>
                  </a:cubicBezTo>
                  <a:lnTo>
                    <a:pt x="11233" y="3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744597" y="2738694"/>
              <a:ext cx="514012" cy="586064"/>
            </a:xfrm>
            <a:custGeom>
              <a:rect b="b" l="l" r="r" t="t"/>
              <a:pathLst>
                <a:path extrusionOk="0" h="34333" w="30112">
                  <a:moveTo>
                    <a:pt x="17239" y="0"/>
                  </a:moveTo>
                  <a:cubicBezTo>
                    <a:pt x="16174" y="0"/>
                    <a:pt x="15064" y="345"/>
                    <a:pt x="14065" y="1248"/>
                  </a:cubicBezTo>
                  <a:cubicBezTo>
                    <a:pt x="5050" y="9555"/>
                    <a:pt x="0" y="33814"/>
                    <a:pt x="331" y="34333"/>
                  </a:cubicBezTo>
                  <a:cubicBezTo>
                    <a:pt x="331" y="34333"/>
                    <a:pt x="29592" y="33861"/>
                    <a:pt x="29781" y="33719"/>
                  </a:cubicBezTo>
                  <a:cubicBezTo>
                    <a:pt x="30111" y="33342"/>
                    <a:pt x="26289" y="10452"/>
                    <a:pt x="21805" y="2381"/>
                  </a:cubicBezTo>
                  <a:cubicBezTo>
                    <a:pt x="21272" y="1347"/>
                    <a:pt x="19345" y="0"/>
                    <a:pt x="17239" y="0"/>
                  </a:cubicBezTo>
                  <a:close/>
                </a:path>
              </a:pathLst>
            </a:custGeom>
            <a:solidFill>
              <a:srgbClr val="FFC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557698" y="2760031"/>
              <a:ext cx="467018" cy="929974"/>
            </a:xfrm>
            <a:custGeom>
              <a:rect b="b" l="l" r="r" t="t"/>
              <a:pathLst>
                <a:path extrusionOk="0" h="54480" w="27359">
                  <a:moveTo>
                    <a:pt x="25658" y="0"/>
                  </a:moveTo>
                  <a:cubicBezTo>
                    <a:pt x="24622" y="0"/>
                    <a:pt x="22969" y="727"/>
                    <a:pt x="20908" y="2264"/>
                  </a:cubicBezTo>
                  <a:cubicBezTo>
                    <a:pt x="17887" y="4482"/>
                    <a:pt x="4342" y="15243"/>
                    <a:pt x="2926" y="20953"/>
                  </a:cubicBezTo>
                  <a:cubicBezTo>
                    <a:pt x="1558" y="26570"/>
                    <a:pt x="1180" y="29213"/>
                    <a:pt x="1133" y="31620"/>
                  </a:cubicBezTo>
                  <a:cubicBezTo>
                    <a:pt x="944" y="33743"/>
                    <a:pt x="1180" y="36528"/>
                    <a:pt x="3964" y="39879"/>
                  </a:cubicBezTo>
                  <a:cubicBezTo>
                    <a:pt x="3964" y="39879"/>
                    <a:pt x="0" y="45873"/>
                    <a:pt x="1558" y="47242"/>
                  </a:cubicBezTo>
                  <a:cubicBezTo>
                    <a:pt x="1701" y="47375"/>
                    <a:pt x="1862" y="47434"/>
                    <a:pt x="2036" y="47434"/>
                  </a:cubicBezTo>
                  <a:cubicBezTo>
                    <a:pt x="2664" y="47434"/>
                    <a:pt x="3461" y="46655"/>
                    <a:pt x="4200" y="45731"/>
                  </a:cubicBezTo>
                  <a:lnTo>
                    <a:pt x="4200" y="45731"/>
                  </a:lnTo>
                  <a:cubicBezTo>
                    <a:pt x="3162" y="47477"/>
                    <a:pt x="2265" y="49460"/>
                    <a:pt x="2926" y="50073"/>
                  </a:cubicBezTo>
                  <a:cubicBezTo>
                    <a:pt x="3111" y="50272"/>
                    <a:pt x="3325" y="50360"/>
                    <a:pt x="3559" y="50360"/>
                  </a:cubicBezTo>
                  <a:cubicBezTo>
                    <a:pt x="4103" y="50360"/>
                    <a:pt x="4753" y="49884"/>
                    <a:pt x="5380" y="49224"/>
                  </a:cubicBezTo>
                  <a:lnTo>
                    <a:pt x="5380" y="49224"/>
                  </a:lnTo>
                  <a:cubicBezTo>
                    <a:pt x="4484" y="50734"/>
                    <a:pt x="4012" y="52197"/>
                    <a:pt x="4814" y="52763"/>
                  </a:cubicBezTo>
                  <a:cubicBezTo>
                    <a:pt x="4983" y="52881"/>
                    <a:pt x="5165" y="52934"/>
                    <a:pt x="5356" y="52934"/>
                  </a:cubicBezTo>
                  <a:cubicBezTo>
                    <a:pt x="6550" y="52934"/>
                    <a:pt x="8098" y="50851"/>
                    <a:pt x="9156" y="49224"/>
                  </a:cubicBezTo>
                  <a:lnTo>
                    <a:pt x="9156" y="49224"/>
                  </a:lnTo>
                  <a:cubicBezTo>
                    <a:pt x="8118" y="51159"/>
                    <a:pt x="6843" y="53943"/>
                    <a:pt x="7976" y="54415"/>
                  </a:cubicBezTo>
                  <a:cubicBezTo>
                    <a:pt x="8074" y="54458"/>
                    <a:pt x="8177" y="54479"/>
                    <a:pt x="8284" y="54479"/>
                  </a:cubicBezTo>
                  <a:cubicBezTo>
                    <a:pt x="10282" y="54479"/>
                    <a:pt x="13671" y="47285"/>
                    <a:pt x="14253" y="45448"/>
                  </a:cubicBezTo>
                  <a:cubicBezTo>
                    <a:pt x="14631" y="44127"/>
                    <a:pt x="14489" y="41200"/>
                    <a:pt x="14300" y="39454"/>
                  </a:cubicBezTo>
                  <a:cubicBezTo>
                    <a:pt x="14064" y="37566"/>
                    <a:pt x="13640" y="35159"/>
                    <a:pt x="13356" y="33507"/>
                  </a:cubicBezTo>
                  <a:cubicBezTo>
                    <a:pt x="13309" y="30440"/>
                    <a:pt x="13828" y="23738"/>
                    <a:pt x="13781" y="22416"/>
                  </a:cubicBezTo>
                  <a:cubicBezTo>
                    <a:pt x="13687" y="21142"/>
                    <a:pt x="22607" y="9626"/>
                    <a:pt x="25722" y="4199"/>
                  </a:cubicBezTo>
                  <a:cubicBezTo>
                    <a:pt x="27359" y="1480"/>
                    <a:pt x="27136" y="0"/>
                    <a:pt x="25658" y="0"/>
                  </a:cubicBezTo>
                  <a:close/>
                </a:path>
              </a:pathLst>
            </a:custGeom>
            <a:solidFill>
              <a:srgbClr val="FFC4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785685" y="2869569"/>
              <a:ext cx="149858" cy="75313"/>
            </a:xfrm>
            <a:custGeom>
              <a:rect b="b" l="l" r="r" t="t"/>
              <a:pathLst>
                <a:path extrusionOk="0" h="4412" w="8779">
                  <a:moveTo>
                    <a:pt x="331" y="0"/>
                  </a:moveTo>
                  <a:lnTo>
                    <a:pt x="331" y="0"/>
                  </a:lnTo>
                  <a:cubicBezTo>
                    <a:pt x="331" y="0"/>
                    <a:pt x="0" y="1369"/>
                    <a:pt x="1133" y="1888"/>
                  </a:cubicBezTo>
                  <a:cubicBezTo>
                    <a:pt x="1307" y="1966"/>
                    <a:pt x="1466" y="1998"/>
                    <a:pt x="1610" y="1998"/>
                  </a:cubicBezTo>
                  <a:cubicBezTo>
                    <a:pt x="2250" y="1998"/>
                    <a:pt x="2596" y="1369"/>
                    <a:pt x="2596" y="1369"/>
                  </a:cubicBezTo>
                  <a:lnTo>
                    <a:pt x="2596" y="1369"/>
                  </a:lnTo>
                  <a:cubicBezTo>
                    <a:pt x="2596" y="1369"/>
                    <a:pt x="2408" y="2454"/>
                    <a:pt x="3257" y="2785"/>
                  </a:cubicBezTo>
                  <a:cubicBezTo>
                    <a:pt x="3397" y="2850"/>
                    <a:pt x="3533" y="2877"/>
                    <a:pt x="3664" y="2877"/>
                  </a:cubicBezTo>
                  <a:cubicBezTo>
                    <a:pt x="4284" y="2877"/>
                    <a:pt x="4767" y="2266"/>
                    <a:pt x="4767" y="2265"/>
                  </a:cubicBezTo>
                  <a:lnTo>
                    <a:pt x="4767" y="2265"/>
                  </a:lnTo>
                  <a:cubicBezTo>
                    <a:pt x="4767" y="2266"/>
                    <a:pt x="4531" y="3304"/>
                    <a:pt x="5334" y="3634"/>
                  </a:cubicBezTo>
                  <a:cubicBezTo>
                    <a:pt x="5443" y="3664"/>
                    <a:pt x="5545" y="3678"/>
                    <a:pt x="5642" y="3678"/>
                  </a:cubicBezTo>
                  <a:cubicBezTo>
                    <a:pt x="6296" y="3678"/>
                    <a:pt x="6655" y="3068"/>
                    <a:pt x="6655" y="3068"/>
                  </a:cubicBezTo>
                  <a:cubicBezTo>
                    <a:pt x="6655" y="3068"/>
                    <a:pt x="6655" y="4153"/>
                    <a:pt x="7505" y="4389"/>
                  </a:cubicBezTo>
                  <a:cubicBezTo>
                    <a:pt x="7569" y="4404"/>
                    <a:pt x="7631" y="4411"/>
                    <a:pt x="7691" y="4411"/>
                  </a:cubicBezTo>
                  <a:cubicBezTo>
                    <a:pt x="8379" y="4411"/>
                    <a:pt x="8779" y="3493"/>
                    <a:pt x="8779" y="3493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784883" y="2754466"/>
              <a:ext cx="250468" cy="178757"/>
            </a:xfrm>
            <a:custGeom>
              <a:rect b="b" l="l" r="r" t="t"/>
              <a:pathLst>
                <a:path extrusionOk="0" h="10472" w="14673">
                  <a:moveTo>
                    <a:pt x="12960" y="1"/>
                  </a:moveTo>
                  <a:cubicBezTo>
                    <a:pt x="12378" y="1"/>
                    <a:pt x="11568" y="177"/>
                    <a:pt x="10478" y="560"/>
                  </a:cubicBezTo>
                  <a:cubicBezTo>
                    <a:pt x="5947" y="2212"/>
                    <a:pt x="0" y="6932"/>
                    <a:pt x="0" y="6932"/>
                  </a:cubicBezTo>
                  <a:lnTo>
                    <a:pt x="9345" y="10471"/>
                  </a:lnTo>
                  <a:cubicBezTo>
                    <a:pt x="9345" y="10471"/>
                    <a:pt x="12649" y="5893"/>
                    <a:pt x="13498" y="3817"/>
                  </a:cubicBezTo>
                  <a:cubicBezTo>
                    <a:pt x="14414" y="1528"/>
                    <a:pt x="14673" y="1"/>
                    <a:pt x="12960" y="1"/>
                  </a:cubicBezTo>
                  <a:close/>
                </a:path>
              </a:pathLst>
            </a:custGeom>
            <a:solidFill>
              <a:srgbClr val="FFC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671845" y="3531800"/>
              <a:ext cx="85657" cy="124918"/>
            </a:xfrm>
            <a:custGeom>
              <a:rect b="b" l="l" r="r" t="t"/>
              <a:pathLst>
                <a:path extrusionOk="0" h="7318" w="5018">
                  <a:moveTo>
                    <a:pt x="5018" y="0"/>
                  </a:moveTo>
                  <a:lnTo>
                    <a:pt x="5018" y="0"/>
                  </a:lnTo>
                  <a:cubicBezTo>
                    <a:pt x="4546" y="755"/>
                    <a:pt x="4026" y="1510"/>
                    <a:pt x="3602" y="2265"/>
                  </a:cubicBezTo>
                  <a:cubicBezTo>
                    <a:pt x="3147" y="3039"/>
                    <a:pt x="1594" y="5569"/>
                    <a:pt x="172" y="7145"/>
                  </a:cubicBezTo>
                  <a:lnTo>
                    <a:pt x="172" y="7145"/>
                  </a:lnTo>
                  <a:cubicBezTo>
                    <a:pt x="512" y="6800"/>
                    <a:pt x="1345" y="5941"/>
                    <a:pt x="2280" y="4625"/>
                  </a:cubicBezTo>
                  <a:cubicBezTo>
                    <a:pt x="2847" y="3917"/>
                    <a:pt x="3319" y="3162"/>
                    <a:pt x="3791" y="2407"/>
                  </a:cubicBezTo>
                  <a:cubicBezTo>
                    <a:pt x="4262" y="1652"/>
                    <a:pt x="4593" y="802"/>
                    <a:pt x="5018" y="0"/>
                  </a:cubicBezTo>
                  <a:close/>
                  <a:moveTo>
                    <a:pt x="172" y="7145"/>
                  </a:moveTo>
                  <a:cubicBezTo>
                    <a:pt x="59" y="7259"/>
                    <a:pt x="1" y="7317"/>
                    <a:pt x="10" y="7317"/>
                  </a:cubicBezTo>
                  <a:cubicBezTo>
                    <a:pt x="11" y="7317"/>
                    <a:pt x="13" y="7317"/>
                    <a:pt x="15" y="7315"/>
                  </a:cubicBezTo>
                  <a:cubicBezTo>
                    <a:pt x="67" y="7260"/>
                    <a:pt x="119" y="7203"/>
                    <a:pt x="172" y="7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648801" y="3501979"/>
              <a:ext cx="61179" cy="100252"/>
            </a:xfrm>
            <a:custGeom>
              <a:rect b="b" l="l" r="r" t="t"/>
              <a:pathLst>
                <a:path extrusionOk="0" h="5873" w="3584">
                  <a:moveTo>
                    <a:pt x="3583" y="1"/>
                  </a:moveTo>
                  <a:lnTo>
                    <a:pt x="3583" y="1"/>
                  </a:lnTo>
                  <a:cubicBezTo>
                    <a:pt x="3017" y="1039"/>
                    <a:pt x="2356" y="1983"/>
                    <a:pt x="1742" y="2927"/>
                  </a:cubicBezTo>
                  <a:cubicBezTo>
                    <a:pt x="1176" y="3918"/>
                    <a:pt x="657" y="4862"/>
                    <a:pt x="43" y="5806"/>
                  </a:cubicBezTo>
                  <a:cubicBezTo>
                    <a:pt x="10" y="5839"/>
                    <a:pt x="0" y="5873"/>
                    <a:pt x="14" y="5873"/>
                  </a:cubicBezTo>
                  <a:cubicBezTo>
                    <a:pt x="20" y="5873"/>
                    <a:pt x="30" y="5867"/>
                    <a:pt x="43" y="5853"/>
                  </a:cubicBezTo>
                  <a:cubicBezTo>
                    <a:pt x="704" y="4909"/>
                    <a:pt x="1365" y="4012"/>
                    <a:pt x="1931" y="3021"/>
                  </a:cubicBezTo>
                  <a:cubicBezTo>
                    <a:pt x="2545" y="2077"/>
                    <a:pt x="3064" y="1039"/>
                    <a:pt x="35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624629" y="3469409"/>
              <a:ext cx="49622" cy="76422"/>
            </a:xfrm>
            <a:custGeom>
              <a:rect b="b" l="l" r="r" t="t"/>
              <a:pathLst>
                <a:path extrusionOk="0" h="4477" w="2907">
                  <a:moveTo>
                    <a:pt x="2886" y="0"/>
                  </a:moveTo>
                  <a:cubicBezTo>
                    <a:pt x="2880" y="0"/>
                    <a:pt x="2875" y="5"/>
                    <a:pt x="2875" y="21"/>
                  </a:cubicBezTo>
                  <a:cubicBezTo>
                    <a:pt x="2907" y="21"/>
                    <a:pt x="2896" y="0"/>
                    <a:pt x="2886" y="0"/>
                  </a:cubicBezTo>
                  <a:close/>
                  <a:moveTo>
                    <a:pt x="2875" y="21"/>
                  </a:moveTo>
                  <a:lnTo>
                    <a:pt x="2875" y="21"/>
                  </a:lnTo>
                  <a:cubicBezTo>
                    <a:pt x="1743" y="1814"/>
                    <a:pt x="987" y="2994"/>
                    <a:pt x="43" y="4410"/>
                  </a:cubicBezTo>
                  <a:cubicBezTo>
                    <a:pt x="10" y="4444"/>
                    <a:pt x="0" y="4477"/>
                    <a:pt x="14" y="4477"/>
                  </a:cubicBezTo>
                  <a:cubicBezTo>
                    <a:pt x="20" y="4477"/>
                    <a:pt x="30" y="4471"/>
                    <a:pt x="43" y="4457"/>
                  </a:cubicBezTo>
                  <a:cubicBezTo>
                    <a:pt x="1129" y="3089"/>
                    <a:pt x="2120" y="1626"/>
                    <a:pt x="2875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999982" y="2717151"/>
              <a:ext cx="167593" cy="143081"/>
            </a:xfrm>
            <a:custGeom>
              <a:rect b="b" l="l" r="r" t="t"/>
              <a:pathLst>
                <a:path extrusionOk="0" h="8382" w="9818">
                  <a:moveTo>
                    <a:pt x="2532" y="1"/>
                  </a:moveTo>
                  <a:cubicBezTo>
                    <a:pt x="930" y="1"/>
                    <a:pt x="153" y="1462"/>
                    <a:pt x="48" y="2510"/>
                  </a:cubicBezTo>
                  <a:cubicBezTo>
                    <a:pt x="1" y="3926"/>
                    <a:pt x="850" y="7985"/>
                    <a:pt x="3446" y="8363"/>
                  </a:cubicBezTo>
                  <a:cubicBezTo>
                    <a:pt x="3531" y="8375"/>
                    <a:pt x="3613" y="8381"/>
                    <a:pt x="3692" y="8381"/>
                  </a:cubicBezTo>
                  <a:cubicBezTo>
                    <a:pt x="5401" y="8381"/>
                    <a:pt x="5617" y="5578"/>
                    <a:pt x="5617" y="5578"/>
                  </a:cubicBezTo>
                  <a:cubicBezTo>
                    <a:pt x="5617" y="5578"/>
                    <a:pt x="6942" y="7155"/>
                    <a:pt x="8064" y="7155"/>
                  </a:cubicBezTo>
                  <a:cubicBezTo>
                    <a:pt x="8230" y="7155"/>
                    <a:pt x="8391" y="7120"/>
                    <a:pt x="8543" y="7041"/>
                  </a:cubicBezTo>
                  <a:cubicBezTo>
                    <a:pt x="9817" y="6475"/>
                    <a:pt x="6844" y="1897"/>
                    <a:pt x="4531" y="623"/>
                  </a:cubicBezTo>
                  <a:cubicBezTo>
                    <a:pt x="3759" y="181"/>
                    <a:pt x="3094" y="1"/>
                    <a:pt x="253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000784" y="2595647"/>
              <a:ext cx="120873" cy="218035"/>
            </a:xfrm>
            <a:custGeom>
              <a:rect b="b" l="l" r="r" t="t"/>
              <a:pathLst>
                <a:path extrusionOk="0" h="12773" w="7081">
                  <a:moveTo>
                    <a:pt x="709" y="0"/>
                  </a:moveTo>
                  <a:cubicBezTo>
                    <a:pt x="709" y="95"/>
                    <a:pt x="1" y="8590"/>
                    <a:pt x="567" y="9345"/>
                  </a:cubicBezTo>
                  <a:cubicBezTo>
                    <a:pt x="880" y="9703"/>
                    <a:pt x="3269" y="12773"/>
                    <a:pt x="5647" y="12773"/>
                  </a:cubicBezTo>
                  <a:cubicBezTo>
                    <a:pt x="5779" y="12773"/>
                    <a:pt x="5911" y="12763"/>
                    <a:pt x="6042" y="12743"/>
                  </a:cubicBezTo>
                  <a:cubicBezTo>
                    <a:pt x="6797" y="12649"/>
                    <a:pt x="6419" y="8260"/>
                    <a:pt x="6419" y="8260"/>
                  </a:cubicBezTo>
                  <a:lnTo>
                    <a:pt x="6514" y="7929"/>
                  </a:lnTo>
                  <a:lnTo>
                    <a:pt x="7080" y="3304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C4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1007236" y="2598054"/>
              <a:ext cx="113601" cy="141818"/>
            </a:xfrm>
            <a:custGeom>
              <a:rect b="b" l="l" r="r" t="t"/>
              <a:pathLst>
                <a:path extrusionOk="0" h="8308" w="6655">
                  <a:moveTo>
                    <a:pt x="283" y="1"/>
                  </a:moveTo>
                  <a:cubicBezTo>
                    <a:pt x="283" y="1"/>
                    <a:pt x="95" y="2786"/>
                    <a:pt x="0" y="5287"/>
                  </a:cubicBezTo>
                  <a:cubicBezTo>
                    <a:pt x="1605" y="7364"/>
                    <a:pt x="4484" y="8071"/>
                    <a:pt x="6089" y="8307"/>
                  </a:cubicBezTo>
                  <a:lnTo>
                    <a:pt x="6089" y="8213"/>
                  </a:lnTo>
                  <a:lnTo>
                    <a:pt x="6136" y="7835"/>
                  </a:lnTo>
                  <a:lnTo>
                    <a:pt x="6655" y="330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910552" y="2373191"/>
              <a:ext cx="347255" cy="341588"/>
            </a:xfrm>
            <a:custGeom>
              <a:rect b="b" l="l" r="r" t="t"/>
              <a:pathLst>
                <a:path extrusionOk="0" h="20011" w="20343">
                  <a:moveTo>
                    <a:pt x="9432" y="0"/>
                  </a:moveTo>
                  <a:cubicBezTo>
                    <a:pt x="8484" y="0"/>
                    <a:pt x="7559" y="182"/>
                    <a:pt x="6703" y="478"/>
                  </a:cubicBezTo>
                  <a:cubicBezTo>
                    <a:pt x="3069" y="1847"/>
                    <a:pt x="1" y="5623"/>
                    <a:pt x="3352" y="13599"/>
                  </a:cubicBezTo>
                  <a:cubicBezTo>
                    <a:pt x="5600" y="18919"/>
                    <a:pt x="8868" y="20011"/>
                    <a:pt x="11260" y="20011"/>
                  </a:cubicBezTo>
                  <a:cubicBezTo>
                    <a:pt x="12433" y="20011"/>
                    <a:pt x="13396" y="19748"/>
                    <a:pt x="13924" y="19593"/>
                  </a:cubicBezTo>
                  <a:cubicBezTo>
                    <a:pt x="15670" y="19073"/>
                    <a:pt x="20342" y="16572"/>
                    <a:pt x="17888" y="8313"/>
                  </a:cubicBezTo>
                  <a:cubicBezTo>
                    <a:pt x="15932" y="1975"/>
                    <a:pt x="12559" y="0"/>
                    <a:pt x="9432" y="0"/>
                  </a:cubicBezTo>
                  <a:close/>
                </a:path>
              </a:pathLst>
            </a:custGeom>
            <a:solidFill>
              <a:srgbClr val="FFC4C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883359" y="2364605"/>
              <a:ext cx="320472" cy="257655"/>
            </a:xfrm>
            <a:custGeom>
              <a:rect b="b" l="l" r="r" t="t"/>
              <a:pathLst>
                <a:path extrusionOk="0" h="15094" w="18774">
                  <a:moveTo>
                    <a:pt x="11169" y="1"/>
                  </a:moveTo>
                  <a:cubicBezTo>
                    <a:pt x="8922" y="1"/>
                    <a:pt x="4687" y="533"/>
                    <a:pt x="2727" y="4285"/>
                  </a:cubicBezTo>
                  <a:cubicBezTo>
                    <a:pt x="1" y="9595"/>
                    <a:pt x="3920" y="15093"/>
                    <a:pt x="5072" y="15093"/>
                  </a:cubicBezTo>
                  <a:cubicBezTo>
                    <a:pt x="5077" y="15093"/>
                    <a:pt x="5081" y="15093"/>
                    <a:pt x="5086" y="15093"/>
                  </a:cubicBezTo>
                  <a:cubicBezTo>
                    <a:pt x="6738" y="15093"/>
                    <a:pt x="6738" y="9996"/>
                    <a:pt x="6738" y="9996"/>
                  </a:cubicBezTo>
                  <a:cubicBezTo>
                    <a:pt x="6738" y="9996"/>
                    <a:pt x="13440" y="7872"/>
                    <a:pt x="13251" y="2208"/>
                  </a:cubicBezTo>
                  <a:lnTo>
                    <a:pt x="13251" y="2208"/>
                  </a:lnTo>
                  <a:cubicBezTo>
                    <a:pt x="13251" y="2209"/>
                    <a:pt x="14903" y="5654"/>
                    <a:pt x="18773" y="6786"/>
                  </a:cubicBezTo>
                  <a:cubicBezTo>
                    <a:pt x="18773" y="6786"/>
                    <a:pt x="18226" y="79"/>
                    <a:pt x="12913" y="79"/>
                  </a:cubicBezTo>
                  <a:cubicBezTo>
                    <a:pt x="12822" y="79"/>
                    <a:pt x="12731" y="81"/>
                    <a:pt x="12638" y="85"/>
                  </a:cubicBezTo>
                  <a:cubicBezTo>
                    <a:pt x="12638" y="85"/>
                    <a:pt x="12060" y="1"/>
                    <a:pt x="11169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421810" y="1938691"/>
              <a:ext cx="705059" cy="1007386"/>
            </a:xfrm>
            <a:custGeom>
              <a:rect b="b" l="l" r="r" t="t"/>
              <a:pathLst>
                <a:path extrusionOk="0" h="59015" w="41304">
                  <a:moveTo>
                    <a:pt x="2067" y="1"/>
                  </a:moveTo>
                  <a:cubicBezTo>
                    <a:pt x="964" y="1"/>
                    <a:pt x="1" y="1303"/>
                    <a:pt x="54" y="4836"/>
                  </a:cubicBezTo>
                  <a:cubicBezTo>
                    <a:pt x="196" y="14983"/>
                    <a:pt x="1706" y="25224"/>
                    <a:pt x="4444" y="29142"/>
                  </a:cubicBezTo>
                  <a:cubicBezTo>
                    <a:pt x="10013" y="37212"/>
                    <a:pt x="16054" y="44575"/>
                    <a:pt x="16903" y="45660"/>
                  </a:cubicBezTo>
                  <a:cubicBezTo>
                    <a:pt x="17753" y="47218"/>
                    <a:pt x="21953" y="51890"/>
                    <a:pt x="25682" y="54911"/>
                  </a:cubicBezTo>
                  <a:cubicBezTo>
                    <a:pt x="27250" y="56157"/>
                    <a:pt x="31526" y="59015"/>
                    <a:pt x="33516" y="59015"/>
                  </a:cubicBezTo>
                  <a:cubicBezTo>
                    <a:pt x="33861" y="59015"/>
                    <a:pt x="34137" y="58929"/>
                    <a:pt x="34319" y="58733"/>
                  </a:cubicBezTo>
                  <a:cubicBezTo>
                    <a:pt x="35593" y="57459"/>
                    <a:pt x="34036" y="56185"/>
                    <a:pt x="34035" y="56185"/>
                  </a:cubicBezTo>
                  <a:lnTo>
                    <a:pt x="34035" y="56185"/>
                  </a:lnTo>
                  <a:cubicBezTo>
                    <a:pt x="34036" y="56185"/>
                    <a:pt x="35049" y="56646"/>
                    <a:pt x="36086" y="56646"/>
                  </a:cubicBezTo>
                  <a:cubicBezTo>
                    <a:pt x="36709" y="56646"/>
                    <a:pt x="37339" y="56480"/>
                    <a:pt x="37764" y="55949"/>
                  </a:cubicBezTo>
                  <a:cubicBezTo>
                    <a:pt x="38896" y="54533"/>
                    <a:pt x="36395" y="52740"/>
                    <a:pt x="36395" y="52740"/>
                  </a:cubicBezTo>
                  <a:lnTo>
                    <a:pt x="36395" y="52740"/>
                  </a:lnTo>
                  <a:cubicBezTo>
                    <a:pt x="36395" y="52740"/>
                    <a:pt x="37292" y="53059"/>
                    <a:pt x="38249" y="53059"/>
                  </a:cubicBezTo>
                  <a:cubicBezTo>
                    <a:pt x="38978" y="53059"/>
                    <a:pt x="39742" y="52873"/>
                    <a:pt x="40171" y="52220"/>
                  </a:cubicBezTo>
                  <a:cubicBezTo>
                    <a:pt x="41162" y="50758"/>
                    <a:pt x="38425" y="49342"/>
                    <a:pt x="38425" y="49341"/>
                  </a:cubicBezTo>
                  <a:lnTo>
                    <a:pt x="38425" y="49341"/>
                  </a:lnTo>
                  <a:cubicBezTo>
                    <a:pt x="38425" y="49342"/>
                    <a:pt x="39236" y="49700"/>
                    <a:pt x="39997" y="49700"/>
                  </a:cubicBezTo>
                  <a:cubicBezTo>
                    <a:pt x="40560" y="49700"/>
                    <a:pt x="41096" y="49504"/>
                    <a:pt x="41256" y="48822"/>
                  </a:cubicBezTo>
                  <a:cubicBezTo>
                    <a:pt x="41303" y="47784"/>
                    <a:pt x="39840" y="46840"/>
                    <a:pt x="38189" y="45896"/>
                  </a:cubicBezTo>
                  <a:cubicBezTo>
                    <a:pt x="38377" y="45802"/>
                    <a:pt x="38472" y="45755"/>
                    <a:pt x="38661" y="45660"/>
                  </a:cubicBezTo>
                  <a:cubicBezTo>
                    <a:pt x="40029" y="44480"/>
                    <a:pt x="35074" y="37920"/>
                    <a:pt x="33280" y="36787"/>
                  </a:cubicBezTo>
                  <a:cubicBezTo>
                    <a:pt x="32006" y="35985"/>
                    <a:pt x="29269" y="34899"/>
                    <a:pt x="27994" y="34380"/>
                  </a:cubicBezTo>
                  <a:cubicBezTo>
                    <a:pt x="25965" y="32540"/>
                    <a:pt x="20207" y="28245"/>
                    <a:pt x="12750" y="22393"/>
                  </a:cubicBezTo>
                  <a:cubicBezTo>
                    <a:pt x="10909" y="20977"/>
                    <a:pt x="7464" y="7431"/>
                    <a:pt x="4444" y="1862"/>
                  </a:cubicBezTo>
                  <a:cubicBezTo>
                    <a:pt x="3831" y="759"/>
                    <a:pt x="2908" y="1"/>
                    <a:pt x="2067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2948812" y="2696019"/>
              <a:ext cx="128878" cy="87484"/>
            </a:xfrm>
            <a:custGeom>
              <a:rect b="b" l="l" r="r" t="t"/>
              <a:pathLst>
                <a:path extrusionOk="0" h="5125" w="7550">
                  <a:moveTo>
                    <a:pt x="54" y="0"/>
                  </a:moveTo>
                  <a:cubicBezTo>
                    <a:pt x="24" y="0"/>
                    <a:pt x="0" y="34"/>
                    <a:pt x="0" y="67"/>
                  </a:cubicBezTo>
                  <a:cubicBezTo>
                    <a:pt x="2077" y="2993"/>
                    <a:pt x="3587" y="4598"/>
                    <a:pt x="7316" y="5117"/>
                  </a:cubicBezTo>
                  <a:cubicBezTo>
                    <a:pt x="7341" y="5122"/>
                    <a:pt x="7364" y="5125"/>
                    <a:pt x="7385" y="5125"/>
                  </a:cubicBezTo>
                  <a:cubicBezTo>
                    <a:pt x="7549" y="5125"/>
                    <a:pt x="7531" y="4970"/>
                    <a:pt x="7363" y="4928"/>
                  </a:cubicBezTo>
                  <a:cubicBezTo>
                    <a:pt x="3823" y="3843"/>
                    <a:pt x="2454" y="2804"/>
                    <a:pt x="95" y="20"/>
                  </a:cubicBezTo>
                  <a:cubicBezTo>
                    <a:pt x="81" y="6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2909586" y="2750438"/>
              <a:ext cx="136714" cy="93356"/>
            </a:xfrm>
            <a:custGeom>
              <a:rect b="b" l="l" r="r" t="t"/>
              <a:pathLst>
                <a:path extrusionOk="0" h="5469" w="8009">
                  <a:moveTo>
                    <a:pt x="54" y="1"/>
                  </a:moveTo>
                  <a:cubicBezTo>
                    <a:pt x="13" y="1"/>
                    <a:pt x="0" y="56"/>
                    <a:pt x="33" y="88"/>
                  </a:cubicBezTo>
                  <a:cubicBezTo>
                    <a:pt x="2487" y="2920"/>
                    <a:pt x="3997" y="4525"/>
                    <a:pt x="7773" y="5469"/>
                  </a:cubicBezTo>
                  <a:cubicBezTo>
                    <a:pt x="7915" y="5469"/>
                    <a:pt x="8009" y="5327"/>
                    <a:pt x="7820" y="5280"/>
                  </a:cubicBezTo>
                  <a:cubicBezTo>
                    <a:pt x="4233" y="3864"/>
                    <a:pt x="2770" y="2684"/>
                    <a:pt x="127" y="41"/>
                  </a:cubicBezTo>
                  <a:cubicBezTo>
                    <a:pt x="98" y="12"/>
                    <a:pt x="73" y="1"/>
                    <a:pt x="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2867679" y="2796715"/>
              <a:ext cx="130347" cy="100594"/>
            </a:xfrm>
            <a:custGeom>
              <a:rect b="b" l="l" r="r" t="t"/>
              <a:pathLst>
                <a:path extrusionOk="0" h="5893" w="7636">
                  <a:moveTo>
                    <a:pt x="79" y="1"/>
                  </a:moveTo>
                  <a:cubicBezTo>
                    <a:pt x="38" y="1"/>
                    <a:pt x="0" y="34"/>
                    <a:pt x="34" y="68"/>
                  </a:cubicBezTo>
                  <a:cubicBezTo>
                    <a:pt x="2110" y="3324"/>
                    <a:pt x="4140" y="4787"/>
                    <a:pt x="7396" y="5873"/>
                  </a:cubicBezTo>
                  <a:cubicBezTo>
                    <a:pt x="7465" y="5886"/>
                    <a:pt x="7518" y="5892"/>
                    <a:pt x="7553" y="5892"/>
                  </a:cubicBezTo>
                  <a:cubicBezTo>
                    <a:pt x="7636" y="5892"/>
                    <a:pt x="7610" y="5859"/>
                    <a:pt x="7443" y="5825"/>
                  </a:cubicBezTo>
                  <a:cubicBezTo>
                    <a:pt x="4092" y="4174"/>
                    <a:pt x="2441" y="2994"/>
                    <a:pt x="128" y="20"/>
                  </a:cubicBezTo>
                  <a:cubicBezTo>
                    <a:pt x="114" y="7"/>
                    <a:pt x="96" y="1"/>
                    <a:pt x="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2839240" y="2653224"/>
              <a:ext cx="231230" cy="71062"/>
            </a:xfrm>
            <a:custGeom>
              <a:rect b="b" l="l" r="r" t="t"/>
              <a:pathLst>
                <a:path extrusionOk="0" h="4163" w="13546">
                  <a:moveTo>
                    <a:pt x="7280" y="0"/>
                  </a:moveTo>
                  <a:cubicBezTo>
                    <a:pt x="7196" y="0"/>
                    <a:pt x="7110" y="60"/>
                    <a:pt x="7080" y="120"/>
                  </a:cubicBezTo>
                  <a:cubicBezTo>
                    <a:pt x="5656" y="1207"/>
                    <a:pt x="3518" y="2293"/>
                    <a:pt x="1563" y="2293"/>
                  </a:cubicBezTo>
                  <a:cubicBezTo>
                    <a:pt x="1056" y="2293"/>
                    <a:pt x="562" y="2220"/>
                    <a:pt x="95" y="2055"/>
                  </a:cubicBezTo>
                  <a:cubicBezTo>
                    <a:pt x="48" y="2055"/>
                    <a:pt x="1" y="2102"/>
                    <a:pt x="48" y="2197"/>
                  </a:cubicBezTo>
                  <a:cubicBezTo>
                    <a:pt x="698" y="2521"/>
                    <a:pt x="1406" y="2664"/>
                    <a:pt x="2130" y="2664"/>
                  </a:cubicBezTo>
                  <a:cubicBezTo>
                    <a:pt x="3930" y="2664"/>
                    <a:pt x="5828" y="1783"/>
                    <a:pt x="7174" y="639"/>
                  </a:cubicBezTo>
                  <a:cubicBezTo>
                    <a:pt x="8668" y="2091"/>
                    <a:pt x="10416" y="4162"/>
                    <a:pt x="12612" y="4162"/>
                  </a:cubicBezTo>
                  <a:cubicBezTo>
                    <a:pt x="12914" y="4162"/>
                    <a:pt x="13226" y="4123"/>
                    <a:pt x="13546" y="4037"/>
                  </a:cubicBezTo>
                  <a:lnTo>
                    <a:pt x="13546" y="4037"/>
                  </a:lnTo>
                  <a:cubicBezTo>
                    <a:pt x="13474" y="4041"/>
                    <a:pt x="13402" y="4043"/>
                    <a:pt x="13331" y="4043"/>
                  </a:cubicBezTo>
                  <a:cubicBezTo>
                    <a:pt x="10845" y="4043"/>
                    <a:pt x="9016" y="1679"/>
                    <a:pt x="7410" y="73"/>
                  </a:cubicBezTo>
                  <a:cubicBezTo>
                    <a:pt x="7376" y="21"/>
                    <a:pt x="7328" y="0"/>
                    <a:pt x="7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2413873" y="1934202"/>
              <a:ext cx="466472" cy="772639"/>
            </a:xfrm>
            <a:custGeom>
              <a:rect b="b" l="l" r="r" t="t"/>
              <a:pathLst>
                <a:path extrusionOk="0" h="45263" w="27327">
                  <a:moveTo>
                    <a:pt x="2236" y="0"/>
                  </a:moveTo>
                  <a:cubicBezTo>
                    <a:pt x="1050" y="0"/>
                    <a:pt x="138" y="1256"/>
                    <a:pt x="95" y="3919"/>
                  </a:cubicBezTo>
                  <a:cubicBezTo>
                    <a:pt x="0" y="9818"/>
                    <a:pt x="897" y="21900"/>
                    <a:pt x="3115" y="27328"/>
                  </a:cubicBezTo>
                  <a:cubicBezTo>
                    <a:pt x="5381" y="32755"/>
                    <a:pt x="15858" y="45262"/>
                    <a:pt x="15858" y="45262"/>
                  </a:cubicBezTo>
                  <a:lnTo>
                    <a:pt x="27327" y="32944"/>
                  </a:lnTo>
                  <a:cubicBezTo>
                    <a:pt x="27327" y="32944"/>
                    <a:pt x="13734" y="22420"/>
                    <a:pt x="13026" y="21948"/>
                  </a:cubicBezTo>
                  <a:cubicBezTo>
                    <a:pt x="12271" y="21381"/>
                    <a:pt x="9817" y="13688"/>
                    <a:pt x="6655" y="5146"/>
                  </a:cubicBezTo>
                  <a:cubicBezTo>
                    <a:pt x="5472" y="1802"/>
                    <a:pt x="3658" y="0"/>
                    <a:pt x="2236" y="0"/>
                  </a:cubicBezTo>
                  <a:close/>
                </a:path>
              </a:pathLst>
            </a:custGeom>
            <a:solidFill>
              <a:srgbClr val="0F7FB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2646929" y="2470780"/>
              <a:ext cx="188299" cy="180805"/>
            </a:xfrm>
            <a:custGeom>
              <a:rect b="b" l="l" r="r" t="t"/>
              <a:pathLst>
                <a:path extrusionOk="0" h="10592" w="11031">
                  <a:moveTo>
                    <a:pt x="10889" y="0"/>
                  </a:moveTo>
                  <a:cubicBezTo>
                    <a:pt x="9001" y="1652"/>
                    <a:pt x="7161" y="3445"/>
                    <a:pt x="5414" y="5286"/>
                  </a:cubicBezTo>
                  <a:cubicBezTo>
                    <a:pt x="4518" y="6135"/>
                    <a:pt x="884" y="9911"/>
                    <a:pt x="34" y="10525"/>
                  </a:cubicBezTo>
                  <a:cubicBezTo>
                    <a:pt x="1" y="10558"/>
                    <a:pt x="14" y="10591"/>
                    <a:pt x="42" y="10591"/>
                  </a:cubicBezTo>
                  <a:cubicBezTo>
                    <a:pt x="54" y="10591"/>
                    <a:pt x="67" y="10586"/>
                    <a:pt x="81" y="10572"/>
                  </a:cubicBezTo>
                  <a:cubicBezTo>
                    <a:pt x="1167" y="10006"/>
                    <a:pt x="4706" y="6560"/>
                    <a:pt x="5603" y="5664"/>
                  </a:cubicBezTo>
                  <a:cubicBezTo>
                    <a:pt x="7397" y="3870"/>
                    <a:pt x="9237" y="2029"/>
                    <a:pt x="10936" y="94"/>
                  </a:cubicBezTo>
                  <a:cubicBezTo>
                    <a:pt x="11031" y="0"/>
                    <a:pt x="10936" y="0"/>
                    <a:pt x="10889" y="0"/>
                  </a:cubicBezTo>
                  <a:close/>
                </a:path>
              </a:pathLst>
            </a:custGeom>
            <a:solidFill>
              <a:srgbClr val="008F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2413070" y="1934219"/>
              <a:ext cx="330322" cy="771820"/>
            </a:xfrm>
            <a:custGeom>
              <a:rect b="b" l="l" r="r" t="t"/>
              <a:pathLst>
                <a:path extrusionOk="0" h="45215" w="19351">
                  <a:moveTo>
                    <a:pt x="1699" y="1"/>
                  </a:moveTo>
                  <a:cubicBezTo>
                    <a:pt x="755" y="378"/>
                    <a:pt x="94" y="1605"/>
                    <a:pt x="94" y="3823"/>
                  </a:cubicBezTo>
                  <a:cubicBezTo>
                    <a:pt x="0" y="9723"/>
                    <a:pt x="897" y="21852"/>
                    <a:pt x="3115" y="27280"/>
                  </a:cubicBezTo>
                  <a:cubicBezTo>
                    <a:pt x="5380" y="32707"/>
                    <a:pt x="15858" y="45214"/>
                    <a:pt x="15858" y="45214"/>
                  </a:cubicBezTo>
                  <a:lnTo>
                    <a:pt x="19350" y="41486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2571770" y="4100572"/>
              <a:ext cx="668700" cy="562952"/>
            </a:xfrm>
            <a:custGeom>
              <a:rect b="b" l="l" r="r" t="t"/>
              <a:pathLst>
                <a:path extrusionOk="0" h="32979" w="39174">
                  <a:moveTo>
                    <a:pt x="1" y="0"/>
                  </a:moveTo>
                  <a:cubicBezTo>
                    <a:pt x="1" y="1"/>
                    <a:pt x="1747" y="31103"/>
                    <a:pt x="2219" y="31386"/>
                  </a:cubicBezTo>
                  <a:cubicBezTo>
                    <a:pt x="3262" y="32148"/>
                    <a:pt x="27529" y="32978"/>
                    <a:pt x="35508" y="32978"/>
                  </a:cubicBezTo>
                  <a:cubicBezTo>
                    <a:pt x="36916" y="32978"/>
                    <a:pt x="37816" y="32953"/>
                    <a:pt x="37993" y="32896"/>
                  </a:cubicBezTo>
                  <a:cubicBezTo>
                    <a:pt x="39173" y="32566"/>
                    <a:pt x="38324" y="29120"/>
                    <a:pt x="37002" y="28082"/>
                  </a:cubicBezTo>
                  <a:cubicBezTo>
                    <a:pt x="35775" y="26949"/>
                    <a:pt x="23127" y="20861"/>
                    <a:pt x="23127" y="20861"/>
                  </a:cubicBezTo>
                  <a:lnTo>
                    <a:pt x="21663" y="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594337" y="4486474"/>
              <a:ext cx="646134" cy="176470"/>
            </a:xfrm>
            <a:custGeom>
              <a:rect b="b" l="l" r="r" t="t"/>
              <a:pathLst>
                <a:path extrusionOk="0" h="10338" w="37852">
                  <a:moveTo>
                    <a:pt x="0" y="0"/>
                  </a:moveTo>
                  <a:lnTo>
                    <a:pt x="0" y="0"/>
                  </a:lnTo>
                  <a:cubicBezTo>
                    <a:pt x="47" y="4814"/>
                    <a:pt x="472" y="8496"/>
                    <a:pt x="897" y="8779"/>
                  </a:cubicBezTo>
                  <a:cubicBezTo>
                    <a:pt x="1934" y="9457"/>
                    <a:pt x="25927" y="10337"/>
                    <a:pt x="34046" y="10337"/>
                  </a:cubicBezTo>
                  <a:cubicBezTo>
                    <a:pt x="35534" y="10337"/>
                    <a:pt x="36488" y="10308"/>
                    <a:pt x="36671" y="10242"/>
                  </a:cubicBezTo>
                  <a:cubicBezTo>
                    <a:pt x="37851" y="9864"/>
                    <a:pt x="36907" y="6513"/>
                    <a:pt x="35680" y="5428"/>
                  </a:cubicBezTo>
                  <a:cubicBezTo>
                    <a:pt x="34972" y="4814"/>
                    <a:pt x="30677" y="2643"/>
                    <a:pt x="26996" y="803"/>
                  </a:cubicBezTo>
                  <a:lnTo>
                    <a:pt x="26996" y="803"/>
                  </a:lnTo>
                  <a:cubicBezTo>
                    <a:pt x="28911" y="1834"/>
                    <a:pt x="32379" y="4705"/>
                    <a:pt x="26609" y="4705"/>
                  </a:cubicBezTo>
                  <a:cubicBezTo>
                    <a:pt x="24986" y="4705"/>
                    <a:pt x="22630" y="4477"/>
                    <a:pt x="19303" y="3918"/>
                  </a:cubicBezTo>
                  <a:cubicBezTo>
                    <a:pt x="9014" y="2218"/>
                    <a:pt x="2832" y="755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235013" y="2420816"/>
              <a:ext cx="765368" cy="1918241"/>
            </a:xfrm>
            <a:custGeom>
              <a:rect b="b" l="l" r="r" t="t"/>
              <a:pathLst>
                <a:path extrusionOk="0" h="112375" w="44837">
                  <a:moveTo>
                    <a:pt x="1" y="1"/>
                  </a:moveTo>
                  <a:cubicBezTo>
                    <a:pt x="1" y="1"/>
                    <a:pt x="16425" y="60600"/>
                    <a:pt x="16661" y="61828"/>
                  </a:cubicBezTo>
                  <a:cubicBezTo>
                    <a:pt x="16850" y="62535"/>
                    <a:pt x="12036" y="89909"/>
                    <a:pt x="14867" y="104587"/>
                  </a:cubicBezTo>
                  <a:cubicBezTo>
                    <a:pt x="15811" y="109590"/>
                    <a:pt x="20059" y="112374"/>
                    <a:pt x="20059" y="112374"/>
                  </a:cubicBezTo>
                  <a:lnTo>
                    <a:pt x="42147" y="111336"/>
                  </a:lnTo>
                  <a:cubicBezTo>
                    <a:pt x="42147" y="111336"/>
                    <a:pt x="44554" y="108080"/>
                    <a:pt x="44648" y="102369"/>
                  </a:cubicBezTo>
                  <a:cubicBezTo>
                    <a:pt x="44837" y="89720"/>
                    <a:pt x="41580" y="66170"/>
                    <a:pt x="39928" y="59090"/>
                  </a:cubicBezTo>
                  <a:cubicBezTo>
                    <a:pt x="38701" y="53851"/>
                    <a:pt x="21097" y="1"/>
                    <a:pt x="21097" y="1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35013" y="2421635"/>
              <a:ext cx="284403" cy="1054585"/>
            </a:xfrm>
            <a:custGeom>
              <a:rect b="b" l="l" r="r" t="t"/>
              <a:pathLst>
                <a:path extrusionOk="0" h="61780" w="16661">
                  <a:moveTo>
                    <a:pt x="1" y="0"/>
                  </a:moveTo>
                  <a:cubicBezTo>
                    <a:pt x="1" y="0"/>
                    <a:pt x="16189" y="59609"/>
                    <a:pt x="16661" y="61780"/>
                  </a:cubicBezTo>
                  <a:lnTo>
                    <a:pt x="10384" y="0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1692819" y="4007114"/>
              <a:ext cx="613103" cy="717042"/>
            </a:xfrm>
            <a:custGeom>
              <a:rect b="b" l="l" r="r" t="t"/>
              <a:pathLst>
                <a:path extrusionOk="0" h="42006" w="35917">
                  <a:moveTo>
                    <a:pt x="9487" y="1"/>
                  </a:moveTo>
                  <a:cubicBezTo>
                    <a:pt x="9487" y="1"/>
                    <a:pt x="2974" y="19257"/>
                    <a:pt x="2644" y="20437"/>
                  </a:cubicBezTo>
                  <a:cubicBezTo>
                    <a:pt x="2644" y="20531"/>
                    <a:pt x="2597" y="20578"/>
                    <a:pt x="2597" y="20625"/>
                  </a:cubicBezTo>
                  <a:cubicBezTo>
                    <a:pt x="1134" y="26289"/>
                    <a:pt x="1" y="31056"/>
                    <a:pt x="426" y="31480"/>
                  </a:cubicBezTo>
                  <a:cubicBezTo>
                    <a:pt x="1414" y="32610"/>
                    <a:pt x="33303" y="42005"/>
                    <a:pt x="34680" y="42005"/>
                  </a:cubicBezTo>
                  <a:cubicBezTo>
                    <a:pt x="34684" y="42005"/>
                    <a:pt x="34687" y="42005"/>
                    <a:pt x="34690" y="42005"/>
                  </a:cubicBezTo>
                  <a:cubicBezTo>
                    <a:pt x="35917" y="41911"/>
                    <a:pt x="35870" y="38465"/>
                    <a:pt x="34926" y="37097"/>
                  </a:cubicBezTo>
                  <a:cubicBezTo>
                    <a:pt x="33982" y="35728"/>
                    <a:pt x="23316" y="26666"/>
                    <a:pt x="23316" y="26666"/>
                  </a:cubicBezTo>
                  <a:lnTo>
                    <a:pt x="23410" y="26289"/>
                  </a:lnTo>
                  <a:lnTo>
                    <a:pt x="29970" y="5947"/>
                  </a:lnTo>
                  <a:lnTo>
                    <a:pt x="9487" y="1"/>
                  </a:ln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1695243" y="4407525"/>
              <a:ext cx="612301" cy="316631"/>
            </a:xfrm>
            <a:custGeom>
              <a:rect b="b" l="l" r="r" t="t"/>
              <a:pathLst>
                <a:path extrusionOk="0" h="18549" w="35870">
                  <a:moveTo>
                    <a:pt x="1794" y="0"/>
                  </a:moveTo>
                  <a:cubicBezTo>
                    <a:pt x="708" y="4389"/>
                    <a:pt x="1" y="7693"/>
                    <a:pt x="331" y="8023"/>
                  </a:cubicBezTo>
                  <a:cubicBezTo>
                    <a:pt x="1320" y="9153"/>
                    <a:pt x="33208" y="18548"/>
                    <a:pt x="34585" y="18548"/>
                  </a:cubicBezTo>
                  <a:cubicBezTo>
                    <a:pt x="34589" y="18548"/>
                    <a:pt x="34592" y="18548"/>
                    <a:pt x="34595" y="18548"/>
                  </a:cubicBezTo>
                  <a:cubicBezTo>
                    <a:pt x="35869" y="18454"/>
                    <a:pt x="35775" y="15008"/>
                    <a:pt x="34831" y="13640"/>
                  </a:cubicBezTo>
                  <a:cubicBezTo>
                    <a:pt x="34265" y="12790"/>
                    <a:pt x="30064" y="9109"/>
                    <a:pt x="26902" y="6324"/>
                  </a:cubicBezTo>
                  <a:lnTo>
                    <a:pt x="26902" y="6324"/>
                  </a:lnTo>
                  <a:cubicBezTo>
                    <a:pt x="28282" y="7612"/>
                    <a:pt x="29980" y="10014"/>
                    <a:pt x="27276" y="10014"/>
                  </a:cubicBezTo>
                  <a:cubicBezTo>
                    <a:pt x="25817" y="10014"/>
                    <a:pt x="23077" y="9315"/>
                    <a:pt x="18313" y="7363"/>
                  </a:cubicBezTo>
                  <a:cubicBezTo>
                    <a:pt x="9912" y="4012"/>
                    <a:pt x="4720" y="1463"/>
                    <a:pt x="1794" y="0"/>
                  </a:cubicBezTo>
                  <a:close/>
                </a:path>
              </a:pathLst>
            </a:custGeom>
            <a:solidFill>
              <a:srgbClr val="FFC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1708131" y="2421635"/>
              <a:ext cx="869290" cy="1924677"/>
            </a:xfrm>
            <a:custGeom>
              <a:rect b="b" l="l" r="r" t="t"/>
              <a:pathLst>
                <a:path extrusionOk="0" h="112752" w="50925">
                  <a:moveTo>
                    <a:pt x="50925" y="0"/>
                  </a:moveTo>
                  <a:cubicBezTo>
                    <a:pt x="50925" y="0"/>
                    <a:pt x="50924" y="16"/>
                    <a:pt x="50923" y="47"/>
                  </a:cubicBezTo>
                  <a:lnTo>
                    <a:pt x="50925" y="47"/>
                  </a:lnTo>
                  <a:lnTo>
                    <a:pt x="50925" y="0"/>
                  </a:lnTo>
                  <a:close/>
                  <a:moveTo>
                    <a:pt x="25958" y="47"/>
                  </a:moveTo>
                  <a:cubicBezTo>
                    <a:pt x="25958" y="47"/>
                    <a:pt x="19398" y="13026"/>
                    <a:pt x="22419" y="21946"/>
                  </a:cubicBezTo>
                  <a:cubicBezTo>
                    <a:pt x="22702" y="22796"/>
                    <a:pt x="19209" y="57485"/>
                    <a:pt x="18596" y="62535"/>
                  </a:cubicBezTo>
                  <a:cubicBezTo>
                    <a:pt x="18454" y="63195"/>
                    <a:pt x="7269" y="83065"/>
                    <a:pt x="1936" y="95147"/>
                  </a:cubicBezTo>
                  <a:cubicBezTo>
                    <a:pt x="1" y="99536"/>
                    <a:pt x="3588" y="107843"/>
                    <a:pt x="3588" y="107843"/>
                  </a:cubicBezTo>
                  <a:lnTo>
                    <a:pt x="24590" y="112751"/>
                  </a:lnTo>
                  <a:cubicBezTo>
                    <a:pt x="24590" y="112751"/>
                    <a:pt x="28979" y="110155"/>
                    <a:pt x="30772" y="105483"/>
                  </a:cubicBezTo>
                  <a:cubicBezTo>
                    <a:pt x="35114" y="94581"/>
                    <a:pt x="39409" y="74570"/>
                    <a:pt x="40589" y="64894"/>
                  </a:cubicBezTo>
                  <a:cubicBezTo>
                    <a:pt x="41769" y="55267"/>
                    <a:pt x="47149" y="20766"/>
                    <a:pt x="47149" y="20766"/>
                  </a:cubicBezTo>
                  <a:cubicBezTo>
                    <a:pt x="50261" y="17335"/>
                    <a:pt x="50888" y="1038"/>
                    <a:pt x="50923" y="47"/>
                  </a:cubicBezTo>
                  <a:close/>
                </a:path>
              </a:pathLst>
            </a:custGeom>
            <a:solidFill>
              <a:srgbClr val="F4EEE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2446101" y="2779337"/>
              <a:ext cx="64576" cy="425043"/>
            </a:xfrm>
            <a:custGeom>
              <a:rect b="b" l="l" r="r" t="t"/>
              <a:pathLst>
                <a:path extrusionOk="0" h="24900" w="3783">
                  <a:moveTo>
                    <a:pt x="3776" y="0"/>
                  </a:moveTo>
                  <a:cubicBezTo>
                    <a:pt x="3776" y="2"/>
                    <a:pt x="3776" y="3"/>
                    <a:pt x="3776" y="5"/>
                  </a:cubicBezTo>
                  <a:lnTo>
                    <a:pt x="3776" y="5"/>
                  </a:lnTo>
                  <a:cubicBezTo>
                    <a:pt x="3782" y="2"/>
                    <a:pt x="3782" y="0"/>
                    <a:pt x="3776" y="0"/>
                  </a:cubicBezTo>
                  <a:close/>
                  <a:moveTo>
                    <a:pt x="3776" y="5"/>
                  </a:moveTo>
                  <a:lnTo>
                    <a:pt x="3776" y="5"/>
                  </a:lnTo>
                  <a:cubicBezTo>
                    <a:pt x="3739" y="24"/>
                    <a:pt x="3493" y="94"/>
                    <a:pt x="3493" y="94"/>
                  </a:cubicBezTo>
                  <a:cubicBezTo>
                    <a:pt x="3304" y="755"/>
                    <a:pt x="3257" y="1416"/>
                    <a:pt x="3115" y="2077"/>
                  </a:cubicBezTo>
                  <a:cubicBezTo>
                    <a:pt x="3021" y="2879"/>
                    <a:pt x="2832" y="3729"/>
                    <a:pt x="2690" y="4531"/>
                  </a:cubicBezTo>
                  <a:lnTo>
                    <a:pt x="2029" y="9486"/>
                  </a:lnTo>
                  <a:cubicBezTo>
                    <a:pt x="1510" y="12790"/>
                    <a:pt x="1038" y="16094"/>
                    <a:pt x="661" y="19350"/>
                  </a:cubicBezTo>
                  <a:cubicBezTo>
                    <a:pt x="425" y="21191"/>
                    <a:pt x="189" y="22984"/>
                    <a:pt x="0" y="24825"/>
                  </a:cubicBezTo>
                  <a:cubicBezTo>
                    <a:pt x="0" y="24854"/>
                    <a:pt x="35" y="24900"/>
                    <a:pt x="62" y="24900"/>
                  </a:cubicBezTo>
                  <a:cubicBezTo>
                    <a:pt x="80" y="24900"/>
                    <a:pt x="94" y="24881"/>
                    <a:pt x="94" y="24825"/>
                  </a:cubicBezTo>
                  <a:cubicBezTo>
                    <a:pt x="755" y="21569"/>
                    <a:pt x="1180" y="18265"/>
                    <a:pt x="1699" y="15056"/>
                  </a:cubicBezTo>
                  <a:cubicBezTo>
                    <a:pt x="2171" y="11752"/>
                    <a:pt x="2690" y="8495"/>
                    <a:pt x="3162" y="5192"/>
                  </a:cubicBezTo>
                  <a:lnTo>
                    <a:pt x="3540" y="2360"/>
                  </a:lnTo>
                  <a:cubicBezTo>
                    <a:pt x="3634" y="1606"/>
                    <a:pt x="3775" y="806"/>
                    <a:pt x="3776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419164" y="2758085"/>
              <a:ext cx="127906" cy="58533"/>
            </a:xfrm>
            <a:custGeom>
              <a:rect b="b" l="l" r="r" t="t"/>
              <a:pathLst>
                <a:path extrusionOk="0" h="3429" w="7493">
                  <a:moveTo>
                    <a:pt x="7308" y="1"/>
                  </a:moveTo>
                  <a:cubicBezTo>
                    <a:pt x="7288" y="1"/>
                    <a:pt x="7265" y="6"/>
                    <a:pt x="7242" y="18"/>
                  </a:cubicBezTo>
                  <a:cubicBezTo>
                    <a:pt x="4787" y="820"/>
                    <a:pt x="2428" y="2047"/>
                    <a:pt x="115" y="3322"/>
                  </a:cubicBezTo>
                  <a:cubicBezTo>
                    <a:pt x="0" y="3360"/>
                    <a:pt x="9" y="3429"/>
                    <a:pt x="92" y="3429"/>
                  </a:cubicBezTo>
                  <a:cubicBezTo>
                    <a:pt x="112" y="3429"/>
                    <a:pt x="135" y="3425"/>
                    <a:pt x="162" y="3416"/>
                  </a:cubicBezTo>
                  <a:cubicBezTo>
                    <a:pt x="2569" y="2331"/>
                    <a:pt x="4976" y="1387"/>
                    <a:pt x="7336" y="207"/>
                  </a:cubicBezTo>
                  <a:cubicBezTo>
                    <a:pt x="7349" y="210"/>
                    <a:pt x="7360" y="211"/>
                    <a:pt x="7370" y="211"/>
                  </a:cubicBezTo>
                  <a:cubicBezTo>
                    <a:pt x="7492" y="211"/>
                    <a:pt x="7439" y="1"/>
                    <a:pt x="73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2143979" y="1906924"/>
              <a:ext cx="491462" cy="515531"/>
            </a:xfrm>
            <a:custGeom>
              <a:rect b="b" l="l" r="r" t="t"/>
              <a:pathLst>
                <a:path extrusionOk="0" h="30201" w="28791">
                  <a:moveTo>
                    <a:pt x="14036" y="0"/>
                  </a:moveTo>
                  <a:cubicBezTo>
                    <a:pt x="12161" y="0"/>
                    <a:pt x="10144" y="848"/>
                    <a:pt x="8260" y="2779"/>
                  </a:cubicBezTo>
                  <a:cubicBezTo>
                    <a:pt x="756" y="10472"/>
                    <a:pt x="1" y="30153"/>
                    <a:pt x="1" y="30153"/>
                  </a:cubicBezTo>
                  <a:lnTo>
                    <a:pt x="26713" y="30200"/>
                  </a:lnTo>
                  <a:lnTo>
                    <a:pt x="25770" y="24065"/>
                  </a:lnTo>
                  <a:cubicBezTo>
                    <a:pt x="25770" y="24065"/>
                    <a:pt x="28790" y="20431"/>
                    <a:pt x="28129" y="16749"/>
                  </a:cubicBezTo>
                  <a:cubicBezTo>
                    <a:pt x="27421" y="12596"/>
                    <a:pt x="19540" y="2921"/>
                    <a:pt x="18879" y="2213"/>
                  </a:cubicBezTo>
                  <a:cubicBezTo>
                    <a:pt x="17572" y="812"/>
                    <a:pt x="15871" y="0"/>
                    <a:pt x="14036" y="0"/>
                  </a:cubicBezTo>
                  <a:close/>
                </a:path>
              </a:pathLst>
            </a:custGeom>
            <a:solidFill>
              <a:srgbClr val="FFC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364728" y="2284461"/>
              <a:ext cx="144224" cy="33252"/>
            </a:xfrm>
            <a:custGeom>
              <a:rect b="b" l="l" r="r" t="t"/>
              <a:pathLst>
                <a:path extrusionOk="0" h="1948" w="8449">
                  <a:moveTo>
                    <a:pt x="8396" y="0"/>
                  </a:moveTo>
                  <a:cubicBezTo>
                    <a:pt x="8384" y="0"/>
                    <a:pt x="8371" y="4"/>
                    <a:pt x="8354" y="13"/>
                  </a:cubicBezTo>
                  <a:cubicBezTo>
                    <a:pt x="6938" y="202"/>
                    <a:pt x="5522" y="390"/>
                    <a:pt x="4106" y="721"/>
                  </a:cubicBezTo>
                  <a:cubicBezTo>
                    <a:pt x="3398" y="909"/>
                    <a:pt x="2738" y="1145"/>
                    <a:pt x="2124" y="1381"/>
                  </a:cubicBezTo>
                  <a:cubicBezTo>
                    <a:pt x="1746" y="1476"/>
                    <a:pt x="1463" y="1617"/>
                    <a:pt x="1133" y="1665"/>
                  </a:cubicBezTo>
                  <a:cubicBezTo>
                    <a:pt x="755" y="1806"/>
                    <a:pt x="425" y="1853"/>
                    <a:pt x="47" y="1901"/>
                  </a:cubicBezTo>
                  <a:cubicBezTo>
                    <a:pt x="0" y="1901"/>
                    <a:pt x="0" y="1948"/>
                    <a:pt x="47" y="1948"/>
                  </a:cubicBezTo>
                  <a:lnTo>
                    <a:pt x="1133" y="1948"/>
                  </a:lnTo>
                  <a:cubicBezTo>
                    <a:pt x="1463" y="1901"/>
                    <a:pt x="1746" y="1853"/>
                    <a:pt x="2124" y="1806"/>
                  </a:cubicBezTo>
                  <a:cubicBezTo>
                    <a:pt x="2832" y="1617"/>
                    <a:pt x="3540" y="1381"/>
                    <a:pt x="4201" y="1193"/>
                  </a:cubicBezTo>
                  <a:cubicBezTo>
                    <a:pt x="5617" y="862"/>
                    <a:pt x="7032" y="438"/>
                    <a:pt x="8448" y="202"/>
                  </a:cubicBezTo>
                  <a:cubicBezTo>
                    <a:pt x="8448" y="85"/>
                    <a:pt x="8448" y="0"/>
                    <a:pt x="83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445282" y="2302538"/>
              <a:ext cx="124082" cy="8740"/>
            </a:xfrm>
            <a:custGeom>
              <a:rect b="b" l="l" r="r" t="t"/>
              <a:pathLst>
                <a:path extrusionOk="0" h="512" w="7269">
                  <a:moveTo>
                    <a:pt x="4624" y="0"/>
                  </a:moveTo>
                  <a:cubicBezTo>
                    <a:pt x="4279" y="0"/>
                    <a:pt x="3933" y="12"/>
                    <a:pt x="3588" y="39"/>
                  </a:cubicBezTo>
                  <a:cubicBezTo>
                    <a:pt x="3021" y="39"/>
                    <a:pt x="2408" y="86"/>
                    <a:pt x="1841" y="134"/>
                  </a:cubicBezTo>
                  <a:cubicBezTo>
                    <a:pt x="1511" y="181"/>
                    <a:pt x="1275" y="181"/>
                    <a:pt x="992" y="275"/>
                  </a:cubicBezTo>
                  <a:cubicBezTo>
                    <a:pt x="709" y="322"/>
                    <a:pt x="426" y="370"/>
                    <a:pt x="48" y="417"/>
                  </a:cubicBezTo>
                  <a:cubicBezTo>
                    <a:pt x="1" y="417"/>
                    <a:pt x="1" y="511"/>
                    <a:pt x="48" y="511"/>
                  </a:cubicBezTo>
                  <a:lnTo>
                    <a:pt x="945" y="511"/>
                  </a:lnTo>
                  <a:cubicBezTo>
                    <a:pt x="1228" y="511"/>
                    <a:pt x="1511" y="511"/>
                    <a:pt x="1841" y="417"/>
                  </a:cubicBezTo>
                  <a:cubicBezTo>
                    <a:pt x="2408" y="417"/>
                    <a:pt x="3021" y="370"/>
                    <a:pt x="3588" y="370"/>
                  </a:cubicBezTo>
                  <a:cubicBezTo>
                    <a:pt x="4768" y="322"/>
                    <a:pt x="5948" y="322"/>
                    <a:pt x="7127" y="275"/>
                  </a:cubicBezTo>
                  <a:cubicBezTo>
                    <a:pt x="7269" y="275"/>
                    <a:pt x="7175" y="181"/>
                    <a:pt x="7127" y="134"/>
                  </a:cubicBezTo>
                  <a:cubicBezTo>
                    <a:pt x="6293" y="67"/>
                    <a:pt x="5459" y="0"/>
                    <a:pt x="46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032000" y="1914076"/>
              <a:ext cx="328717" cy="717025"/>
            </a:xfrm>
            <a:custGeom>
              <a:rect b="b" l="l" r="r" t="t"/>
              <a:pathLst>
                <a:path extrusionOk="0" h="42005" w="19257">
                  <a:moveTo>
                    <a:pt x="17793" y="1"/>
                  </a:moveTo>
                  <a:cubicBezTo>
                    <a:pt x="17793" y="1"/>
                    <a:pt x="16141" y="1"/>
                    <a:pt x="12460" y="5192"/>
                  </a:cubicBezTo>
                  <a:cubicBezTo>
                    <a:pt x="8448" y="10761"/>
                    <a:pt x="6513" y="27138"/>
                    <a:pt x="6136" y="27893"/>
                  </a:cubicBezTo>
                  <a:cubicBezTo>
                    <a:pt x="5853" y="28649"/>
                    <a:pt x="0" y="38182"/>
                    <a:pt x="0" y="38182"/>
                  </a:cubicBezTo>
                  <a:lnTo>
                    <a:pt x="14537" y="42005"/>
                  </a:lnTo>
                  <a:cubicBezTo>
                    <a:pt x="14537" y="42005"/>
                    <a:pt x="18784" y="18926"/>
                    <a:pt x="19209" y="14679"/>
                  </a:cubicBezTo>
                  <a:cubicBezTo>
                    <a:pt x="19256" y="13640"/>
                    <a:pt x="17793" y="1"/>
                    <a:pt x="17793" y="1"/>
                  </a:cubicBezTo>
                  <a:close/>
                </a:path>
              </a:pathLst>
            </a:custGeom>
            <a:solidFill>
              <a:srgbClr val="008F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436422" y="1920529"/>
              <a:ext cx="236880" cy="697685"/>
            </a:xfrm>
            <a:custGeom>
              <a:rect b="b" l="l" r="r" t="t"/>
              <a:pathLst>
                <a:path extrusionOk="0" h="40872" w="1387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759" y="12082"/>
                    <a:pt x="6278" y="13829"/>
                  </a:cubicBezTo>
                  <a:cubicBezTo>
                    <a:pt x="7174" y="16802"/>
                    <a:pt x="9487" y="40872"/>
                    <a:pt x="9487" y="40872"/>
                  </a:cubicBezTo>
                  <a:lnTo>
                    <a:pt x="13876" y="39031"/>
                  </a:lnTo>
                  <a:lnTo>
                    <a:pt x="9157" y="23032"/>
                  </a:lnTo>
                  <a:cubicBezTo>
                    <a:pt x="9157" y="23032"/>
                    <a:pt x="11611" y="19870"/>
                    <a:pt x="11139" y="16519"/>
                  </a:cubicBezTo>
                  <a:cubicBezTo>
                    <a:pt x="10525" y="12366"/>
                    <a:pt x="4720" y="5050"/>
                    <a:pt x="2030" y="1699"/>
                  </a:cubicBezTo>
                  <a:cubicBezTo>
                    <a:pt x="898" y="23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8F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446903" y="1759388"/>
              <a:ext cx="191252" cy="154979"/>
            </a:xfrm>
            <a:custGeom>
              <a:rect b="b" l="l" r="r" t="t"/>
              <a:pathLst>
                <a:path extrusionOk="0" h="9079" w="11204">
                  <a:moveTo>
                    <a:pt x="4468" y="1"/>
                  </a:moveTo>
                  <a:cubicBezTo>
                    <a:pt x="2932" y="1"/>
                    <a:pt x="1496" y="416"/>
                    <a:pt x="897" y="1086"/>
                  </a:cubicBezTo>
                  <a:cubicBezTo>
                    <a:pt x="0" y="2172"/>
                    <a:pt x="0" y="7883"/>
                    <a:pt x="4248" y="8968"/>
                  </a:cubicBezTo>
                  <a:cubicBezTo>
                    <a:pt x="4569" y="9043"/>
                    <a:pt x="4883" y="9078"/>
                    <a:pt x="5187" y="9078"/>
                  </a:cubicBezTo>
                  <a:cubicBezTo>
                    <a:pt x="8905" y="9078"/>
                    <a:pt x="11204" y="3809"/>
                    <a:pt x="8543" y="1322"/>
                  </a:cubicBezTo>
                  <a:cubicBezTo>
                    <a:pt x="7543" y="392"/>
                    <a:pt x="5959" y="1"/>
                    <a:pt x="4468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2462198" y="1749248"/>
              <a:ext cx="161960" cy="129391"/>
            </a:xfrm>
            <a:custGeom>
              <a:rect b="b" l="l" r="r" t="t"/>
              <a:pathLst>
                <a:path extrusionOk="0" h="7580" w="9488">
                  <a:moveTo>
                    <a:pt x="4198" y="0"/>
                  </a:moveTo>
                  <a:cubicBezTo>
                    <a:pt x="3955" y="0"/>
                    <a:pt x="3718" y="11"/>
                    <a:pt x="3493" y="29"/>
                  </a:cubicBezTo>
                  <a:cubicBezTo>
                    <a:pt x="2172" y="217"/>
                    <a:pt x="898" y="737"/>
                    <a:pt x="1" y="1775"/>
                  </a:cubicBezTo>
                  <a:cubicBezTo>
                    <a:pt x="992" y="925"/>
                    <a:pt x="2314" y="595"/>
                    <a:pt x="3541" y="501"/>
                  </a:cubicBezTo>
                  <a:cubicBezTo>
                    <a:pt x="3706" y="489"/>
                    <a:pt x="3868" y="483"/>
                    <a:pt x="4028" y="483"/>
                  </a:cubicBezTo>
                  <a:cubicBezTo>
                    <a:pt x="4508" y="483"/>
                    <a:pt x="4968" y="536"/>
                    <a:pt x="5428" y="642"/>
                  </a:cubicBezTo>
                  <a:cubicBezTo>
                    <a:pt x="5995" y="737"/>
                    <a:pt x="6656" y="878"/>
                    <a:pt x="7175" y="1161"/>
                  </a:cubicBezTo>
                  <a:cubicBezTo>
                    <a:pt x="7788" y="1397"/>
                    <a:pt x="8260" y="1822"/>
                    <a:pt x="8543" y="2294"/>
                  </a:cubicBezTo>
                  <a:cubicBezTo>
                    <a:pt x="8921" y="2766"/>
                    <a:pt x="9015" y="3427"/>
                    <a:pt x="9015" y="3993"/>
                  </a:cubicBezTo>
                  <a:cubicBezTo>
                    <a:pt x="8968" y="5220"/>
                    <a:pt x="8543" y="6494"/>
                    <a:pt x="7930" y="7580"/>
                  </a:cubicBezTo>
                  <a:cubicBezTo>
                    <a:pt x="8732" y="6589"/>
                    <a:pt x="9393" y="5362"/>
                    <a:pt x="9440" y="3993"/>
                  </a:cubicBezTo>
                  <a:cubicBezTo>
                    <a:pt x="9487" y="3332"/>
                    <a:pt x="9393" y="2577"/>
                    <a:pt x="9015" y="2011"/>
                  </a:cubicBezTo>
                  <a:cubicBezTo>
                    <a:pt x="8591" y="1397"/>
                    <a:pt x="8071" y="925"/>
                    <a:pt x="7411" y="642"/>
                  </a:cubicBezTo>
                  <a:cubicBezTo>
                    <a:pt x="6797" y="359"/>
                    <a:pt x="6136" y="217"/>
                    <a:pt x="5476" y="123"/>
                  </a:cubicBezTo>
                  <a:cubicBezTo>
                    <a:pt x="5057" y="33"/>
                    <a:pt x="4619" y="0"/>
                    <a:pt x="419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335726" y="1765840"/>
              <a:ext cx="123280" cy="221586"/>
            </a:xfrm>
            <a:custGeom>
              <a:rect b="b" l="l" r="r" t="t"/>
              <a:pathLst>
                <a:path extrusionOk="0" h="12981" w="7222">
                  <a:moveTo>
                    <a:pt x="0" y="1"/>
                  </a:moveTo>
                  <a:lnTo>
                    <a:pt x="0" y="3021"/>
                  </a:lnTo>
                  <a:lnTo>
                    <a:pt x="0" y="3257"/>
                  </a:lnTo>
                  <a:lnTo>
                    <a:pt x="0" y="3540"/>
                  </a:lnTo>
                  <a:lnTo>
                    <a:pt x="0" y="4295"/>
                  </a:lnTo>
                  <a:lnTo>
                    <a:pt x="0" y="4909"/>
                  </a:lnTo>
                  <a:lnTo>
                    <a:pt x="0" y="5522"/>
                  </a:lnTo>
                  <a:cubicBezTo>
                    <a:pt x="142" y="7458"/>
                    <a:pt x="472" y="9440"/>
                    <a:pt x="519" y="9676"/>
                  </a:cubicBezTo>
                  <a:cubicBezTo>
                    <a:pt x="739" y="10203"/>
                    <a:pt x="3495" y="12980"/>
                    <a:pt x="5893" y="12980"/>
                  </a:cubicBezTo>
                  <a:cubicBezTo>
                    <a:pt x="6070" y="12980"/>
                    <a:pt x="6246" y="12965"/>
                    <a:pt x="6419" y="12932"/>
                  </a:cubicBezTo>
                  <a:cubicBezTo>
                    <a:pt x="7221" y="12743"/>
                    <a:pt x="6513" y="8260"/>
                    <a:pt x="6513" y="8260"/>
                  </a:cubicBezTo>
                  <a:lnTo>
                    <a:pt x="6513" y="7929"/>
                  </a:lnTo>
                  <a:lnTo>
                    <a:pt x="6891" y="3068"/>
                  </a:lnTo>
                  <a:lnTo>
                    <a:pt x="850" y="3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337331" y="1765840"/>
              <a:ext cx="116827" cy="115547"/>
            </a:xfrm>
            <a:custGeom>
              <a:rect b="b" l="l" r="r" t="t"/>
              <a:pathLst>
                <a:path extrusionOk="0" h="6769" w="6844">
                  <a:moveTo>
                    <a:pt x="1" y="1"/>
                  </a:moveTo>
                  <a:lnTo>
                    <a:pt x="1" y="3021"/>
                  </a:lnTo>
                  <a:lnTo>
                    <a:pt x="1" y="3257"/>
                  </a:lnTo>
                  <a:lnTo>
                    <a:pt x="1" y="3540"/>
                  </a:lnTo>
                  <a:lnTo>
                    <a:pt x="1" y="4343"/>
                  </a:lnTo>
                  <a:lnTo>
                    <a:pt x="1" y="4909"/>
                  </a:lnTo>
                  <a:lnTo>
                    <a:pt x="1" y="5522"/>
                  </a:lnTo>
                  <a:cubicBezTo>
                    <a:pt x="1" y="5806"/>
                    <a:pt x="48" y="6136"/>
                    <a:pt x="48" y="6466"/>
                  </a:cubicBezTo>
                  <a:cubicBezTo>
                    <a:pt x="568" y="6579"/>
                    <a:pt x="1511" y="6768"/>
                    <a:pt x="2637" y="6768"/>
                  </a:cubicBezTo>
                  <a:cubicBezTo>
                    <a:pt x="3861" y="6768"/>
                    <a:pt x="5303" y="6545"/>
                    <a:pt x="6655" y="5758"/>
                  </a:cubicBezTo>
                  <a:lnTo>
                    <a:pt x="6844" y="3068"/>
                  </a:lnTo>
                  <a:lnTo>
                    <a:pt x="897" y="3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2213266" y="1539799"/>
              <a:ext cx="308574" cy="339010"/>
            </a:xfrm>
            <a:custGeom>
              <a:rect b="b" l="l" r="r" t="t"/>
              <a:pathLst>
                <a:path extrusionOk="0" h="19860" w="18077">
                  <a:moveTo>
                    <a:pt x="9161" y="1"/>
                  </a:moveTo>
                  <a:cubicBezTo>
                    <a:pt x="5802" y="1"/>
                    <a:pt x="2191" y="2180"/>
                    <a:pt x="1180" y="9420"/>
                  </a:cubicBezTo>
                  <a:cubicBezTo>
                    <a:pt x="0" y="17868"/>
                    <a:pt x="4909" y="19520"/>
                    <a:pt x="6749" y="19756"/>
                  </a:cubicBezTo>
                  <a:cubicBezTo>
                    <a:pt x="7074" y="19802"/>
                    <a:pt x="7552" y="19859"/>
                    <a:pt x="8127" y="19859"/>
                  </a:cubicBezTo>
                  <a:cubicBezTo>
                    <a:pt x="10482" y="19859"/>
                    <a:pt x="14454" y="18899"/>
                    <a:pt x="16047" y="12299"/>
                  </a:cubicBezTo>
                  <a:cubicBezTo>
                    <a:pt x="18076" y="4039"/>
                    <a:pt x="14537" y="877"/>
                    <a:pt x="10808" y="169"/>
                  </a:cubicBezTo>
                  <a:cubicBezTo>
                    <a:pt x="10275" y="61"/>
                    <a:pt x="9722" y="1"/>
                    <a:pt x="9161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2244692" y="1524709"/>
              <a:ext cx="287612" cy="220203"/>
            </a:xfrm>
            <a:custGeom>
              <a:rect b="b" l="l" r="r" t="t"/>
              <a:pathLst>
                <a:path extrusionOk="0" h="12900" w="16849">
                  <a:moveTo>
                    <a:pt x="7048" y="0"/>
                  </a:moveTo>
                  <a:cubicBezTo>
                    <a:pt x="646" y="0"/>
                    <a:pt x="0" y="7425"/>
                    <a:pt x="0" y="7425"/>
                  </a:cubicBezTo>
                  <a:cubicBezTo>
                    <a:pt x="708" y="6811"/>
                    <a:pt x="1699" y="4451"/>
                    <a:pt x="1699" y="4451"/>
                  </a:cubicBezTo>
                  <a:cubicBezTo>
                    <a:pt x="2596" y="6245"/>
                    <a:pt x="4672" y="6953"/>
                    <a:pt x="4672" y="6953"/>
                  </a:cubicBezTo>
                  <a:cubicBezTo>
                    <a:pt x="3965" y="6198"/>
                    <a:pt x="3257" y="3980"/>
                    <a:pt x="3257" y="3979"/>
                  </a:cubicBezTo>
                  <a:lnTo>
                    <a:pt x="3257" y="3979"/>
                  </a:lnTo>
                  <a:cubicBezTo>
                    <a:pt x="5097" y="8321"/>
                    <a:pt x="10053" y="9124"/>
                    <a:pt x="10053" y="9124"/>
                  </a:cubicBezTo>
                  <a:cubicBezTo>
                    <a:pt x="8920" y="7614"/>
                    <a:pt x="8967" y="5726"/>
                    <a:pt x="8967" y="5726"/>
                  </a:cubicBezTo>
                  <a:lnTo>
                    <a:pt x="8967" y="5726"/>
                  </a:lnTo>
                  <a:cubicBezTo>
                    <a:pt x="9628" y="9832"/>
                    <a:pt x="12460" y="10021"/>
                    <a:pt x="12460" y="10021"/>
                  </a:cubicBezTo>
                  <a:cubicBezTo>
                    <a:pt x="12460" y="10021"/>
                    <a:pt x="12554" y="12899"/>
                    <a:pt x="13970" y="12899"/>
                  </a:cubicBezTo>
                  <a:cubicBezTo>
                    <a:pt x="13970" y="12899"/>
                    <a:pt x="16849" y="9077"/>
                    <a:pt x="15339" y="4923"/>
                  </a:cubicBezTo>
                  <a:cubicBezTo>
                    <a:pt x="13734" y="817"/>
                    <a:pt x="8731" y="157"/>
                    <a:pt x="8731" y="157"/>
                  </a:cubicBezTo>
                  <a:cubicBezTo>
                    <a:pt x="8130" y="50"/>
                    <a:pt x="7570" y="0"/>
                    <a:pt x="704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2429901" y="1697570"/>
              <a:ext cx="62049" cy="97231"/>
            </a:xfrm>
            <a:custGeom>
              <a:rect b="b" l="l" r="r" t="t"/>
              <a:pathLst>
                <a:path extrusionOk="0" h="5696" w="3635">
                  <a:moveTo>
                    <a:pt x="2118" y="1"/>
                  </a:moveTo>
                  <a:cubicBezTo>
                    <a:pt x="833" y="1"/>
                    <a:pt x="0" y="2892"/>
                    <a:pt x="0" y="2892"/>
                  </a:cubicBezTo>
                  <a:lnTo>
                    <a:pt x="331" y="5205"/>
                  </a:lnTo>
                  <a:cubicBezTo>
                    <a:pt x="331" y="5205"/>
                    <a:pt x="732" y="5696"/>
                    <a:pt x="1367" y="5696"/>
                  </a:cubicBezTo>
                  <a:cubicBezTo>
                    <a:pt x="1655" y="5696"/>
                    <a:pt x="1991" y="5594"/>
                    <a:pt x="2360" y="5299"/>
                  </a:cubicBezTo>
                  <a:cubicBezTo>
                    <a:pt x="3540" y="4308"/>
                    <a:pt x="3634" y="249"/>
                    <a:pt x="2266" y="13"/>
                  </a:cubicBezTo>
                  <a:cubicBezTo>
                    <a:pt x="2216" y="5"/>
                    <a:pt x="2166" y="1"/>
                    <a:pt x="211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2440365" y="1717934"/>
              <a:ext cx="29019" cy="64866"/>
            </a:xfrm>
            <a:custGeom>
              <a:rect b="b" l="l" r="r" t="t"/>
              <a:pathLst>
                <a:path extrusionOk="0" h="3800" w="1700">
                  <a:moveTo>
                    <a:pt x="1605" y="0"/>
                  </a:moveTo>
                  <a:cubicBezTo>
                    <a:pt x="1621" y="16"/>
                    <a:pt x="1632" y="21"/>
                    <a:pt x="1637" y="21"/>
                  </a:cubicBezTo>
                  <a:cubicBezTo>
                    <a:pt x="1647" y="21"/>
                    <a:pt x="1637" y="0"/>
                    <a:pt x="1605" y="0"/>
                  </a:cubicBezTo>
                  <a:close/>
                  <a:moveTo>
                    <a:pt x="1605" y="0"/>
                  </a:moveTo>
                  <a:lnTo>
                    <a:pt x="1605" y="0"/>
                  </a:lnTo>
                  <a:cubicBezTo>
                    <a:pt x="331" y="567"/>
                    <a:pt x="1" y="2596"/>
                    <a:pt x="473" y="3729"/>
                  </a:cubicBezTo>
                  <a:cubicBezTo>
                    <a:pt x="473" y="3776"/>
                    <a:pt x="520" y="3800"/>
                    <a:pt x="567" y="3800"/>
                  </a:cubicBezTo>
                  <a:cubicBezTo>
                    <a:pt x="614" y="3800"/>
                    <a:pt x="662" y="3776"/>
                    <a:pt x="662" y="3729"/>
                  </a:cubicBezTo>
                  <a:cubicBezTo>
                    <a:pt x="709" y="3398"/>
                    <a:pt x="709" y="3115"/>
                    <a:pt x="803" y="2832"/>
                  </a:cubicBezTo>
                  <a:cubicBezTo>
                    <a:pt x="992" y="2455"/>
                    <a:pt x="1228" y="2313"/>
                    <a:pt x="1653" y="2219"/>
                  </a:cubicBezTo>
                  <a:cubicBezTo>
                    <a:pt x="1653" y="2219"/>
                    <a:pt x="1700" y="2171"/>
                    <a:pt x="1653" y="2171"/>
                  </a:cubicBezTo>
                  <a:cubicBezTo>
                    <a:pt x="1533" y="2134"/>
                    <a:pt x="1425" y="2117"/>
                    <a:pt x="1329" y="2117"/>
                  </a:cubicBezTo>
                  <a:cubicBezTo>
                    <a:pt x="932" y="2117"/>
                    <a:pt x="719" y="2405"/>
                    <a:pt x="567" y="2785"/>
                  </a:cubicBezTo>
                  <a:cubicBezTo>
                    <a:pt x="567" y="1747"/>
                    <a:pt x="803" y="756"/>
                    <a:pt x="1605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2451648" y="1777389"/>
              <a:ext cx="16933" cy="14834"/>
            </a:xfrm>
            <a:custGeom>
              <a:rect b="b" l="l" r="r" t="t"/>
              <a:pathLst>
                <a:path extrusionOk="0" h="869" w="992">
                  <a:moveTo>
                    <a:pt x="522" y="1"/>
                  </a:moveTo>
                  <a:cubicBezTo>
                    <a:pt x="461" y="1"/>
                    <a:pt x="396" y="18"/>
                    <a:pt x="331" y="57"/>
                  </a:cubicBezTo>
                  <a:cubicBezTo>
                    <a:pt x="95" y="151"/>
                    <a:pt x="1" y="387"/>
                    <a:pt x="95" y="576"/>
                  </a:cubicBezTo>
                  <a:cubicBezTo>
                    <a:pt x="129" y="747"/>
                    <a:pt x="263" y="869"/>
                    <a:pt x="423" y="869"/>
                  </a:cubicBezTo>
                  <a:cubicBezTo>
                    <a:pt x="484" y="869"/>
                    <a:pt x="549" y="851"/>
                    <a:pt x="614" y="812"/>
                  </a:cubicBezTo>
                  <a:cubicBezTo>
                    <a:pt x="850" y="765"/>
                    <a:pt x="992" y="529"/>
                    <a:pt x="850" y="293"/>
                  </a:cubicBezTo>
                  <a:cubicBezTo>
                    <a:pt x="816" y="122"/>
                    <a:pt x="683" y="1"/>
                    <a:pt x="5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402800" y="1938554"/>
              <a:ext cx="931510" cy="811525"/>
            </a:xfrm>
            <a:custGeom>
              <a:rect b="b" l="l" r="r" t="t"/>
              <a:pathLst>
                <a:path extrusionOk="0" h="47541" w="54570">
                  <a:moveTo>
                    <a:pt x="53011" y="1"/>
                  </a:moveTo>
                  <a:cubicBezTo>
                    <a:pt x="51998" y="1"/>
                    <a:pt x="50329" y="1100"/>
                    <a:pt x="47715" y="4183"/>
                  </a:cubicBezTo>
                  <a:cubicBezTo>
                    <a:pt x="42429" y="10413"/>
                    <a:pt x="37474" y="18530"/>
                    <a:pt x="36860" y="19238"/>
                  </a:cubicBezTo>
                  <a:cubicBezTo>
                    <a:pt x="36011" y="20230"/>
                    <a:pt x="23174" y="25610"/>
                    <a:pt x="19256" y="26931"/>
                  </a:cubicBezTo>
                  <a:cubicBezTo>
                    <a:pt x="16613" y="27734"/>
                    <a:pt x="11563" y="29433"/>
                    <a:pt x="7033" y="32265"/>
                  </a:cubicBezTo>
                  <a:cubicBezTo>
                    <a:pt x="4862" y="33633"/>
                    <a:pt x="0" y="41798"/>
                    <a:pt x="2077" y="43403"/>
                  </a:cubicBezTo>
                  <a:cubicBezTo>
                    <a:pt x="2257" y="43547"/>
                    <a:pt x="2438" y="43609"/>
                    <a:pt x="2618" y="43609"/>
                  </a:cubicBezTo>
                  <a:cubicBezTo>
                    <a:pt x="2674" y="43609"/>
                    <a:pt x="2729" y="43603"/>
                    <a:pt x="2785" y="43592"/>
                  </a:cubicBezTo>
                  <a:lnTo>
                    <a:pt x="2785" y="43592"/>
                  </a:lnTo>
                  <a:cubicBezTo>
                    <a:pt x="2407" y="44819"/>
                    <a:pt x="2407" y="45951"/>
                    <a:pt x="3304" y="46423"/>
                  </a:cubicBezTo>
                  <a:cubicBezTo>
                    <a:pt x="3474" y="46516"/>
                    <a:pt x="3648" y="46558"/>
                    <a:pt x="3825" y="46558"/>
                  </a:cubicBezTo>
                  <a:cubicBezTo>
                    <a:pt x="4188" y="46558"/>
                    <a:pt x="4559" y="46379"/>
                    <a:pt x="4909" y="46093"/>
                  </a:cubicBezTo>
                  <a:lnTo>
                    <a:pt x="4909" y="46093"/>
                  </a:lnTo>
                  <a:cubicBezTo>
                    <a:pt x="4814" y="46754"/>
                    <a:pt x="5003" y="47226"/>
                    <a:pt x="5617" y="47462"/>
                  </a:cubicBezTo>
                  <a:cubicBezTo>
                    <a:pt x="5711" y="47497"/>
                    <a:pt x="5812" y="47515"/>
                    <a:pt x="5919" y="47515"/>
                  </a:cubicBezTo>
                  <a:cubicBezTo>
                    <a:pt x="6938" y="47515"/>
                    <a:pt x="8507" y="45961"/>
                    <a:pt x="9959" y="44252"/>
                  </a:cubicBezTo>
                  <a:lnTo>
                    <a:pt x="9959" y="44252"/>
                  </a:lnTo>
                  <a:cubicBezTo>
                    <a:pt x="9062" y="45715"/>
                    <a:pt x="8590" y="47084"/>
                    <a:pt x="9534" y="47414"/>
                  </a:cubicBezTo>
                  <a:cubicBezTo>
                    <a:pt x="9757" y="47500"/>
                    <a:pt x="9985" y="47540"/>
                    <a:pt x="10218" y="47540"/>
                  </a:cubicBezTo>
                  <a:cubicBezTo>
                    <a:pt x="12541" y="47540"/>
                    <a:pt x="15279" y="43523"/>
                    <a:pt x="17510" y="40949"/>
                  </a:cubicBezTo>
                  <a:cubicBezTo>
                    <a:pt x="18312" y="40099"/>
                    <a:pt x="19304" y="39108"/>
                    <a:pt x="20153" y="38636"/>
                  </a:cubicBezTo>
                  <a:cubicBezTo>
                    <a:pt x="20342" y="38494"/>
                    <a:pt x="20483" y="38447"/>
                    <a:pt x="20672" y="38400"/>
                  </a:cubicBezTo>
                  <a:cubicBezTo>
                    <a:pt x="20884" y="38315"/>
                    <a:pt x="21068" y="38268"/>
                    <a:pt x="21231" y="38268"/>
                  </a:cubicBezTo>
                  <a:cubicBezTo>
                    <a:pt x="21432" y="38268"/>
                    <a:pt x="21602" y="38338"/>
                    <a:pt x="21758" y="38494"/>
                  </a:cubicBezTo>
                  <a:cubicBezTo>
                    <a:pt x="22230" y="39061"/>
                    <a:pt x="21427" y="40382"/>
                    <a:pt x="20578" y="41090"/>
                  </a:cubicBezTo>
                  <a:cubicBezTo>
                    <a:pt x="19068" y="42459"/>
                    <a:pt x="18218" y="45527"/>
                    <a:pt x="19115" y="46470"/>
                  </a:cubicBezTo>
                  <a:cubicBezTo>
                    <a:pt x="19315" y="46701"/>
                    <a:pt x="19567" y="46801"/>
                    <a:pt x="19854" y="46801"/>
                  </a:cubicBezTo>
                  <a:cubicBezTo>
                    <a:pt x="21327" y="46801"/>
                    <a:pt x="23735" y="44193"/>
                    <a:pt x="24920" y="43403"/>
                  </a:cubicBezTo>
                  <a:cubicBezTo>
                    <a:pt x="25769" y="42836"/>
                    <a:pt x="26808" y="41751"/>
                    <a:pt x="27563" y="40854"/>
                  </a:cubicBezTo>
                  <a:cubicBezTo>
                    <a:pt x="32754" y="38872"/>
                    <a:pt x="41108" y="33680"/>
                    <a:pt x="45072" y="29669"/>
                  </a:cubicBezTo>
                  <a:cubicBezTo>
                    <a:pt x="47668" y="27073"/>
                    <a:pt x="51019" y="16690"/>
                    <a:pt x="54087" y="4466"/>
                  </a:cubicBezTo>
                  <a:cubicBezTo>
                    <a:pt x="54570" y="2507"/>
                    <a:pt x="54540" y="1"/>
                    <a:pt x="53011" y="1"/>
                  </a:cubicBezTo>
                  <a:close/>
                </a:path>
              </a:pathLst>
            </a:custGeom>
            <a:solidFill>
              <a:srgbClr val="F7A9A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568754" y="2575504"/>
              <a:ext cx="99108" cy="122477"/>
            </a:xfrm>
            <a:custGeom>
              <a:rect b="b" l="l" r="r" t="t"/>
              <a:pathLst>
                <a:path extrusionOk="0" h="7175" w="5806">
                  <a:moveTo>
                    <a:pt x="5806" y="0"/>
                  </a:moveTo>
                  <a:lnTo>
                    <a:pt x="5806" y="0"/>
                  </a:lnTo>
                  <a:cubicBezTo>
                    <a:pt x="4437" y="708"/>
                    <a:pt x="3446" y="1558"/>
                    <a:pt x="2502" y="2785"/>
                  </a:cubicBezTo>
                  <a:cubicBezTo>
                    <a:pt x="1275" y="4390"/>
                    <a:pt x="945" y="5428"/>
                    <a:pt x="1" y="7080"/>
                  </a:cubicBezTo>
                  <a:cubicBezTo>
                    <a:pt x="1" y="7174"/>
                    <a:pt x="95" y="7174"/>
                    <a:pt x="95" y="7174"/>
                  </a:cubicBezTo>
                  <a:cubicBezTo>
                    <a:pt x="473" y="6372"/>
                    <a:pt x="2077" y="3776"/>
                    <a:pt x="2597" y="3021"/>
                  </a:cubicBezTo>
                  <a:cubicBezTo>
                    <a:pt x="3540" y="1652"/>
                    <a:pt x="4390" y="850"/>
                    <a:pt x="5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486579" y="2534861"/>
              <a:ext cx="140742" cy="192123"/>
            </a:xfrm>
            <a:custGeom>
              <a:rect b="b" l="l" r="r" t="t"/>
              <a:pathLst>
                <a:path extrusionOk="0" h="11255" w="8245">
                  <a:moveTo>
                    <a:pt x="8223" y="1"/>
                  </a:moveTo>
                  <a:cubicBezTo>
                    <a:pt x="8218" y="1"/>
                    <a:pt x="8213" y="6"/>
                    <a:pt x="8213" y="22"/>
                  </a:cubicBezTo>
                  <a:cubicBezTo>
                    <a:pt x="8244" y="22"/>
                    <a:pt x="8234" y="1"/>
                    <a:pt x="8223" y="1"/>
                  </a:cubicBezTo>
                  <a:close/>
                  <a:moveTo>
                    <a:pt x="8213" y="22"/>
                  </a:moveTo>
                  <a:cubicBezTo>
                    <a:pt x="6703" y="1060"/>
                    <a:pt x="5712" y="1768"/>
                    <a:pt x="4484" y="3042"/>
                  </a:cubicBezTo>
                  <a:cubicBezTo>
                    <a:pt x="3116" y="4458"/>
                    <a:pt x="2219" y="6299"/>
                    <a:pt x="1417" y="7998"/>
                  </a:cubicBezTo>
                  <a:cubicBezTo>
                    <a:pt x="945" y="9083"/>
                    <a:pt x="426" y="10122"/>
                    <a:pt x="1" y="11207"/>
                  </a:cubicBezTo>
                  <a:cubicBezTo>
                    <a:pt x="1" y="11254"/>
                    <a:pt x="48" y="11254"/>
                    <a:pt x="48" y="11254"/>
                  </a:cubicBezTo>
                  <a:cubicBezTo>
                    <a:pt x="898" y="9414"/>
                    <a:pt x="1747" y="7667"/>
                    <a:pt x="2691" y="5874"/>
                  </a:cubicBezTo>
                  <a:cubicBezTo>
                    <a:pt x="3588" y="4222"/>
                    <a:pt x="4720" y="2806"/>
                    <a:pt x="6183" y="1626"/>
                  </a:cubicBezTo>
                  <a:cubicBezTo>
                    <a:pt x="7033" y="966"/>
                    <a:pt x="7363" y="635"/>
                    <a:pt x="8213" y="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450340" y="2498160"/>
              <a:ext cx="136970" cy="183707"/>
            </a:xfrm>
            <a:custGeom>
              <a:rect b="b" l="l" r="r" t="t"/>
              <a:pathLst>
                <a:path extrusionOk="0" h="10762" w="8024">
                  <a:moveTo>
                    <a:pt x="8023" y="1"/>
                  </a:moveTo>
                  <a:cubicBezTo>
                    <a:pt x="6560" y="850"/>
                    <a:pt x="5192" y="1605"/>
                    <a:pt x="4059" y="2880"/>
                  </a:cubicBezTo>
                  <a:cubicBezTo>
                    <a:pt x="2596" y="4673"/>
                    <a:pt x="1652" y="6844"/>
                    <a:pt x="1227" y="7741"/>
                  </a:cubicBezTo>
                  <a:cubicBezTo>
                    <a:pt x="755" y="8732"/>
                    <a:pt x="330" y="9676"/>
                    <a:pt x="0" y="10667"/>
                  </a:cubicBezTo>
                  <a:cubicBezTo>
                    <a:pt x="0" y="10761"/>
                    <a:pt x="47" y="10761"/>
                    <a:pt x="47" y="10761"/>
                  </a:cubicBezTo>
                  <a:cubicBezTo>
                    <a:pt x="991" y="8543"/>
                    <a:pt x="2077" y="6372"/>
                    <a:pt x="3304" y="4296"/>
                  </a:cubicBezTo>
                  <a:cubicBezTo>
                    <a:pt x="3870" y="3304"/>
                    <a:pt x="4342" y="2738"/>
                    <a:pt x="5239" y="1936"/>
                  </a:cubicBezTo>
                  <a:cubicBezTo>
                    <a:pt x="6135" y="1228"/>
                    <a:pt x="7079" y="661"/>
                    <a:pt x="80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1748416" y="1935158"/>
              <a:ext cx="593507" cy="700792"/>
            </a:xfrm>
            <a:custGeom>
              <a:rect b="b" l="l" r="r" t="t"/>
              <a:pathLst>
                <a:path extrusionOk="0" h="41054" w="34769">
                  <a:moveTo>
                    <a:pt x="32782" y="1"/>
                  </a:moveTo>
                  <a:cubicBezTo>
                    <a:pt x="31768" y="1"/>
                    <a:pt x="30261" y="937"/>
                    <a:pt x="28224" y="3155"/>
                  </a:cubicBezTo>
                  <a:cubicBezTo>
                    <a:pt x="22985" y="8913"/>
                    <a:pt x="16425" y="18494"/>
                    <a:pt x="15811" y="19013"/>
                  </a:cubicBezTo>
                  <a:cubicBezTo>
                    <a:pt x="15150" y="19437"/>
                    <a:pt x="0" y="26328"/>
                    <a:pt x="0" y="26328"/>
                  </a:cubicBezTo>
                  <a:lnTo>
                    <a:pt x="10431" y="41053"/>
                  </a:lnTo>
                  <a:cubicBezTo>
                    <a:pt x="10431" y="41053"/>
                    <a:pt x="23362" y="33266"/>
                    <a:pt x="26194" y="29679"/>
                  </a:cubicBezTo>
                  <a:cubicBezTo>
                    <a:pt x="29026" y="26092"/>
                    <a:pt x="32660" y="11509"/>
                    <a:pt x="33981" y="5892"/>
                  </a:cubicBezTo>
                  <a:cubicBezTo>
                    <a:pt x="34769" y="2451"/>
                    <a:pt x="34421" y="1"/>
                    <a:pt x="32782" y="1"/>
                  </a:cubicBezTo>
                  <a:close/>
                </a:path>
              </a:pathLst>
            </a:custGeom>
            <a:solidFill>
              <a:srgbClr val="008F7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1818505" y="2370989"/>
              <a:ext cx="147980" cy="214553"/>
            </a:xfrm>
            <a:custGeom>
              <a:rect b="b" l="l" r="r" t="t"/>
              <a:pathLst>
                <a:path extrusionOk="0" h="12569" w="8669">
                  <a:moveTo>
                    <a:pt x="73" y="1"/>
                  </a:moveTo>
                  <a:cubicBezTo>
                    <a:pt x="45" y="1"/>
                    <a:pt x="0" y="56"/>
                    <a:pt x="0" y="88"/>
                  </a:cubicBezTo>
                  <a:cubicBezTo>
                    <a:pt x="1369" y="2259"/>
                    <a:pt x="2785" y="4336"/>
                    <a:pt x="4248" y="6412"/>
                  </a:cubicBezTo>
                  <a:cubicBezTo>
                    <a:pt x="5050" y="7403"/>
                    <a:pt x="8118" y="11651"/>
                    <a:pt x="8590" y="12548"/>
                  </a:cubicBezTo>
                  <a:cubicBezTo>
                    <a:pt x="8590" y="12564"/>
                    <a:pt x="8601" y="12569"/>
                    <a:pt x="8613" y="12569"/>
                  </a:cubicBezTo>
                  <a:cubicBezTo>
                    <a:pt x="8637" y="12569"/>
                    <a:pt x="8669" y="12548"/>
                    <a:pt x="8637" y="12548"/>
                  </a:cubicBezTo>
                  <a:cubicBezTo>
                    <a:pt x="8213" y="11415"/>
                    <a:pt x="5381" y="7356"/>
                    <a:pt x="4673" y="6271"/>
                  </a:cubicBezTo>
                  <a:cubicBezTo>
                    <a:pt x="3210" y="4147"/>
                    <a:pt x="1652" y="2023"/>
                    <a:pt x="95" y="41"/>
                  </a:cubicBezTo>
                  <a:cubicBezTo>
                    <a:pt x="95" y="12"/>
                    <a:pt x="86" y="1"/>
                    <a:pt x="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1167046" y="2518303"/>
              <a:ext cx="41839" cy="36103"/>
            </a:xfrm>
            <a:custGeom>
              <a:rect b="b" l="l" r="r" t="t"/>
              <a:pathLst>
                <a:path extrusionOk="0" h="2115" w="2451">
                  <a:moveTo>
                    <a:pt x="1035" y="0"/>
                  </a:moveTo>
                  <a:cubicBezTo>
                    <a:pt x="954" y="0"/>
                    <a:pt x="871" y="15"/>
                    <a:pt x="785" y="48"/>
                  </a:cubicBezTo>
                  <a:cubicBezTo>
                    <a:pt x="1" y="397"/>
                    <a:pt x="625" y="2114"/>
                    <a:pt x="1395" y="2114"/>
                  </a:cubicBezTo>
                  <a:cubicBezTo>
                    <a:pt x="1458" y="2114"/>
                    <a:pt x="1523" y="2102"/>
                    <a:pt x="1588" y="2077"/>
                  </a:cubicBezTo>
                  <a:cubicBezTo>
                    <a:pt x="2450" y="1689"/>
                    <a:pt x="1894" y="0"/>
                    <a:pt x="10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159501" y="2475747"/>
              <a:ext cx="34652" cy="17719"/>
            </a:xfrm>
            <a:custGeom>
              <a:rect b="b" l="l" r="r" t="t"/>
              <a:pathLst>
                <a:path extrusionOk="0" h="1038" w="2030">
                  <a:moveTo>
                    <a:pt x="1112" y="0"/>
                  </a:moveTo>
                  <a:cubicBezTo>
                    <a:pt x="1016" y="0"/>
                    <a:pt x="913" y="12"/>
                    <a:pt x="803" y="39"/>
                  </a:cubicBezTo>
                  <a:cubicBezTo>
                    <a:pt x="472" y="87"/>
                    <a:pt x="142" y="275"/>
                    <a:pt x="48" y="559"/>
                  </a:cubicBezTo>
                  <a:cubicBezTo>
                    <a:pt x="0" y="653"/>
                    <a:pt x="95" y="889"/>
                    <a:pt x="236" y="983"/>
                  </a:cubicBezTo>
                  <a:cubicBezTo>
                    <a:pt x="336" y="1023"/>
                    <a:pt x="419" y="1038"/>
                    <a:pt x="506" y="1038"/>
                  </a:cubicBezTo>
                  <a:cubicBezTo>
                    <a:pt x="626" y="1038"/>
                    <a:pt x="753" y="1011"/>
                    <a:pt x="944" y="983"/>
                  </a:cubicBezTo>
                  <a:cubicBezTo>
                    <a:pt x="1180" y="889"/>
                    <a:pt x="1416" y="889"/>
                    <a:pt x="1652" y="842"/>
                  </a:cubicBezTo>
                  <a:cubicBezTo>
                    <a:pt x="1983" y="795"/>
                    <a:pt x="2030" y="323"/>
                    <a:pt x="1747" y="134"/>
                  </a:cubicBezTo>
                  <a:cubicBezTo>
                    <a:pt x="1546" y="67"/>
                    <a:pt x="1346" y="0"/>
                    <a:pt x="1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067903" y="2513916"/>
              <a:ext cx="31187" cy="24103"/>
            </a:xfrm>
            <a:custGeom>
              <a:rect b="b" l="l" r="r" t="t"/>
              <a:pathLst>
                <a:path extrusionOk="0" h="1412" w="1827">
                  <a:moveTo>
                    <a:pt x="1264" y="1"/>
                  </a:moveTo>
                  <a:cubicBezTo>
                    <a:pt x="1051" y="1"/>
                    <a:pt x="851" y="85"/>
                    <a:pt x="694" y="210"/>
                  </a:cubicBezTo>
                  <a:cubicBezTo>
                    <a:pt x="411" y="399"/>
                    <a:pt x="222" y="635"/>
                    <a:pt x="80" y="918"/>
                  </a:cubicBezTo>
                  <a:cubicBezTo>
                    <a:pt x="0" y="1199"/>
                    <a:pt x="226" y="1411"/>
                    <a:pt x="499" y="1411"/>
                  </a:cubicBezTo>
                  <a:cubicBezTo>
                    <a:pt x="547" y="1411"/>
                    <a:pt x="597" y="1405"/>
                    <a:pt x="647" y="1390"/>
                  </a:cubicBezTo>
                  <a:cubicBezTo>
                    <a:pt x="883" y="1249"/>
                    <a:pt x="1024" y="1154"/>
                    <a:pt x="1213" y="1013"/>
                  </a:cubicBezTo>
                  <a:cubicBezTo>
                    <a:pt x="1449" y="871"/>
                    <a:pt x="1638" y="777"/>
                    <a:pt x="1732" y="494"/>
                  </a:cubicBezTo>
                  <a:cubicBezTo>
                    <a:pt x="1827" y="399"/>
                    <a:pt x="1732" y="163"/>
                    <a:pt x="1591" y="69"/>
                  </a:cubicBezTo>
                  <a:cubicBezTo>
                    <a:pt x="1481" y="22"/>
                    <a:pt x="1370" y="1"/>
                    <a:pt x="12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142311" y="2646396"/>
              <a:ext cx="24461" cy="11300"/>
            </a:xfrm>
            <a:custGeom>
              <a:rect b="b" l="l" r="r" t="t"/>
              <a:pathLst>
                <a:path extrusionOk="0" h="662" w="1433">
                  <a:moveTo>
                    <a:pt x="42" y="148"/>
                  </a:moveTo>
                  <a:cubicBezTo>
                    <a:pt x="21" y="148"/>
                    <a:pt x="0" y="190"/>
                    <a:pt x="63" y="190"/>
                  </a:cubicBezTo>
                  <a:cubicBezTo>
                    <a:pt x="63" y="158"/>
                    <a:pt x="53" y="148"/>
                    <a:pt x="42" y="148"/>
                  </a:cubicBezTo>
                  <a:close/>
                  <a:moveTo>
                    <a:pt x="1385" y="1"/>
                  </a:moveTo>
                  <a:cubicBezTo>
                    <a:pt x="1243" y="190"/>
                    <a:pt x="1007" y="331"/>
                    <a:pt x="771" y="425"/>
                  </a:cubicBezTo>
                  <a:cubicBezTo>
                    <a:pt x="736" y="431"/>
                    <a:pt x="702" y="433"/>
                    <a:pt x="670" y="433"/>
                  </a:cubicBezTo>
                  <a:cubicBezTo>
                    <a:pt x="409" y="433"/>
                    <a:pt x="274" y="274"/>
                    <a:pt x="63" y="190"/>
                  </a:cubicBezTo>
                  <a:lnTo>
                    <a:pt x="63" y="190"/>
                  </a:lnTo>
                  <a:cubicBezTo>
                    <a:pt x="158" y="473"/>
                    <a:pt x="394" y="661"/>
                    <a:pt x="771" y="661"/>
                  </a:cubicBezTo>
                  <a:cubicBezTo>
                    <a:pt x="1055" y="567"/>
                    <a:pt x="1338" y="284"/>
                    <a:pt x="14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140161" y="2613366"/>
              <a:ext cx="39500" cy="29224"/>
            </a:xfrm>
            <a:custGeom>
              <a:rect b="b" l="l" r="r" t="t"/>
              <a:pathLst>
                <a:path extrusionOk="0" h="1712" w="2314">
                  <a:moveTo>
                    <a:pt x="2313" y="1"/>
                  </a:moveTo>
                  <a:cubicBezTo>
                    <a:pt x="1749" y="249"/>
                    <a:pt x="1206" y="314"/>
                    <a:pt x="794" y="314"/>
                  </a:cubicBezTo>
                  <a:cubicBezTo>
                    <a:pt x="343" y="314"/>
                    <a:pt x="48" y="237"/>
                    <a:pt x="48" y="237"/>
                  </a:cubicBezTo>
                  <a:lnTo>
                    <a:pt x="48" y="237"/>
                  </a:lnTo>
                  <a:cubicBezTo>
                    <a:pt x="48" y="237"/>
                    <a:pt x="1" y="567"/>
                    <a:pt x="95" y="945"/>
                  </a:cubicBezTo>
                  <a:cubicBezTo>
                    <a:pt x="224" y="1289"/>
                    <a:pt x="432" y="1712"/>
                    <a:pt x="897" y="1712"/>
                  </a:cubicBezTo>
                  <a:cubicBezTo>
                    <a:pt x="942" y="1712"/>
                    <a:pt x="989" y="1708"/>
                    <a:pt x="1039" y="1700"/>
                  </a:cubicBezTo>
                  <a:cubicBezTo>
                    <a:pt x="1275" y="1653"/>
                    <a:pt x="1511" y="1464"/>
                    <a:pt x="1700" y="1275"/>
                  </a:cubicBezTo>
                  <a:cubicBezTo>
                    <a:pt x="2172" y="803"/>
                    <a:pt x="2313" y="1"/>
                    <a:pt x="23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1139358" y="2522007"/>
              <a:ext cx="56194" cy="100867"/>
            </a:xfrm>
            <a:custGeom>
              <a:rect b="b" l="l" r="r" t="t"/>
              <a:pathLst>
                <a:path extrusionOk="0" h="5909" w="3292">
                  <a:moveTo>
                    <a:pt x="792" y="0"/>
                  </a:moveTo>
                  <a:cubicBezTo>
                    <a:pt x="740" y="0"/>
                    <a:pt x="689" y="33"/>
                    <a:pt x="756" y="67"/>
                  </a:cubicBezTo>
                  <a:cubicBezTo>
                    <a:pt x="1275" y="1199"/>
                    <a:pt x="2266" y="2899"/>
                    <a:pt x="2549" y="3512"/>
                  </a:cubicBezTo>
                  <a:cubicBezTo>
                    <a:pt x="2313" y="3559"/>
                    <a:pt x="1794" y="3606"/>
                    <a:pt x="1463" y="3701"/>
                  </a:cubicBezTo>
                  <a:cubicBezTo>
                    <a:pt x="1369" y="3701"/>
                    <a:pt x="2266" y="5164"/>
                    <a:pt x="2266" y="5258"/>
                  </a:cubicBezTo>
                  <a:cubicBezTo>
                    <a:pt x="1788" y="5418"/>
                    <a:pt x="1310" y="5556"/>
                    <a:pt x="817" y="5556"/>
                  </a:cubicBezTo>
                  <a:cubicBezTo>
                    <a:pt x="580" y="5556"/>
                    <a:pt x="340" y="5524"/>
                    <a:pt x="95" y="5447"/>
                  </a:cubicBezTo>
                  <a:cubicBezTo>
                    <a:pt x="48" y="5447"/>
                    <a:pt x="0" y="5494"/>
                    <a:pt x="48" y="5589"/>
                  </a:cubicBezTo>
                  <a:cubicBezTo>
                    <a:pt x="382" y="5812"/>
                    <a:pt x="769" y="5908"/>
                    <a:pt x="1164" y="5908"/>
                  </a:cubicBezTo>
                  <a:cubicBezTo>
                    <a:pt x="1605" y="5908"/>
                    <a:pt x="2056" y="5788"/>
                    <a:pt x="2455" y="5589"/>
                  </a:cubicBezTo>
                  <a:cubicBezTo>
                    <a:pt x="2643" y="5494"/>
                    <a:pt x="2691" y="5447"/>
                    <a:pt x="2691" y="5400"/>
                  </a:cubicBezTo>
                  <a:cubicBezTo>
                    <a:pt x="2502" y="4975"/>
                    <a:pt x="2030" y="4031"/>
                    <a:pt x="2030" y="4031"/>
                  </a:cubicBezTo>
                  <a:lnTo>
                    <a:pt x="2030" y="4031"/>
                  </a:lnTo>
                  <a:cubicBezTo>
                    <a:pt x="2061" y="4037"/>
                    <a:pt x="2106" y="4040"/>
                    <a:pt x="2160" y="4040"/>
                  </a:cubicBezTo>
                  <a:cubicBezTo>
                    <a:pt x="2519" y="4040"/>
                    <a:pt x="3292" y="3912"/>
                    <a:pt x="3210" y="3748"/>
                  </a:cubicBezTo>
                  <a:cubicBezTo>
                    <a:pt x="2502" y="2427"/>
                    <a:pt x="1983" y="1577"/>
                    <a:pt x="850" y="20"/>
                  </a:cubicBezTo>
                  <a:cubicBezTo>
                    <a:pt x="836" y="6"/>
                    <a:pt x="814" y="0"/>
                    <a:pt x="7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1082549" y="2546980"/>
              <a:ext cx="43836" cy="36257"/>
            </a:xfrm>
            <a:custGeom>
              <a:rect b="b" l="l" r="r" t="t"/>
              <a:pathLst>
                <a:path extrusionOk="0" h="2124" w="2568">
                  <a:moveTo>
                    <a:pt x="1158" y="1"/>
                  </a:moveTo>
                  <a:cubicBezTo>
                    <a:pt x="1111" y="1"/>
                    <a:pt x="1064" y="7"/>
                    <a:pt x="1016" y="20"/>
                  </a:cubicBezTo>
                  <a:cubicBezTo>
                    <a:pt x="1" y="329"/>
                    <a:pt x="636" y="2123"/>
                    <a:pt x="1457" y="2123"/>
                  </a:cubicBezTo>
                  <a:cubicBezTo>
                    <a:pt x="1513" y="2123"/>
                    <a:pt x="1571" y="2115"/>
                    <a:pt x="1629" y="2096"/>
                  </a:cubicBezTo>
                  <a:cubicBezTo>
                    <a:pt x="2567" y="1873"/>
                    <a:pt x="1984" y="1"/>
                    <a:pt x="1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2280129" y="1682061"/>
              <a:ext cx="31443" cy="13912"/>
            </a:xfrm>
            <a:custGeom>
              <a:rect b="b" l="l" r="r" t="t"/>
              <a:pathLst>
                <a:path extrusionOk="0" h="815" w="1842">
                  <a:moveTo>
                    <a:pt x="1039" y="0"/>
                  </a:moveTo>
                  <a:cubicBezTo>
                    <a:pt x="756" y="0"/>
                    <a:pt x="520" y="95"/>
                    <a:pt x="284" y="189"/>
                  </a:cubicBezTo>
                  <a:cubicBezTo>
                    <a:pt x="1" y="283"/>
                    <a:pt x="95" y="661"/>
                    <a:pt x="425" y="755"/>
                  </a:cubicBezTo>
                  <a:cubicBezTo>
                    <a:pt x="496" y="779"/>
                    <a:pt x="591" y="779"/>
                    <a:pt x="691" y="779"/>
                  </a:cubicBezTo>
                  <a:cubicBezTo>
                    <a:pt x="791" y="779"/>
                    <a:pt x="897" y="779"/>
                    <a:pt x="992" y="803"/>
                  </a:cubicBezTo>
                  <a:cubicBezTo>
                    <a:pt x="1110" y="803"/>
                    <a:pt x="1216" y="814"/>
                    <a:pt x="1322" y="814"/>
                  </a:cubicBezTo>
                  <a:cubicBezTo>
                    <a:pt x="1428" y="814"/>
                    <a:pt x="1535" y="803"/>
                    <a:pt x="1653" y="755"/>
                  </a:cubicBezTo>
                  <a:cubicBezTo>
                    <a:pt x="1747" y="661"/>
                    <a:pt x="1841" y="519"/>
                    <a:pt x="1747" y="378"/>
                  </a:cubicBezTo>
                  <a:cubicBezTo>
                    <a:pt x="1653" y="95"/>
                    <a:pt x="1369" y="0"/>
                    <a:pt x="10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2364728" y="1713760"/>
              <a:ext cx="26458" cy="20518"/>
            </a:xfrm>
            <a:custGeom>
              <a:rect b="b" l="l" r="r" t="t"/>
              <a:pathLst>
                <a:path extrusionOk="0" h="1202" w="1550">
                  <a:moveTo>
                    <a:pt x="520" y="1"/>
                  </a:moveTo>
                  <a:cubicBezTo>
                    <a:pt x="395" y="1"/>
                    <a:pt x="277" y="38"/>
                    <a:pt x="189" y="125"/>
                  </a:cubicBezTo>
                  <a:cubicBezTo>
                    <a:pt x="47" y="173"/>
                    <a:pt x="0" y="361"/>
                    <a:pt x="47" y="456"/>
                  </a:cubicBezTo>
                  <a:cubicBezTo>
                    <a:pt x="189" y="692"/>
                    <a:pt x="331" y="786"/>
                    <a:pt x="519" y="881"/>
                  </a:cubicBezTo>
                  <a:cubicBezTo>
                    <a:pt x="708" y="1022"/>
                    <a:pt x="897" y="1117"/>
                    <a:pt x="1039" y="1164"/>
                  </a:cubicBezTo>
                  <a:cubicBezTo>
                    <a:pt x="1081" y="1189"/>
                    <a:pt x="1126" y="1201"/>
                    <a:pt x="1169" y="1201"/>
                  </a:cubicBezTo>
                  <a:cubicBezTo>
                    <a:pt x="1366" y="1201"/>
                    <a:pt x="1549" y="962"/>
                    <a:pt x="1511" y="692"/>
                  </a:cubicBezTo>
                  <a:cubicBezTo>
                    <a:pt x="1416" y="409"/>
                    <a:pt x="1227" y="220"/>
                    <a:pt x="944" y="125"/>
                  </a:cubicBezTo>
                  <a:cubicBezTo>
                    <a:pt x="818" y="50"/>
                    <a:pt x="665" y="1"/>
                    <a:pt x="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2345388" y="1755376"/>
              <a:ext cx="11300" cy="29019"/>
            </a:xfrm>
            <a:custGeom>
              <a:rect b="b" l="l" r="r" t="t"/>
              <a:pathLst>
                <a:path extrusionOk="0" h="1700" w="662">
                  <a:moveTo>
                    <a:pt x="473" y="0"/>
                  </a:moveTo>
                  <a:cubicBezTo>
                    <a:pt x="189" y="472"/>
                    <a:pt x="1" y="1369"/>
                    <a:pt x="661" y="1699"/>
                  </a:cubicBezTo>
                  <a:lnTo>
                    <a:pt x="661" y="1652"/>
                  </a:lnTo>
                  <a:cubicBezTo>
                    <a:pt x="189" y="1274"/>
                    <a:pt x="284" y="614"/>
                    <a:pt x="473" y="47"/>
                  </a:cubicBezTo>
                  <a:cubicBezTo>
                    <a:pt x="520" y="47"/>
                    <a:pt x="473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344432" y="1747080"/>
              <a:ext cx="35847" cy="32604"/>
            </a:xfrm>
            <a:custGeom>
              <a:rect b="b" l="l" r="r" t="t"/>
              <a:pathLst>
                <a:path extrusionOk="0" h="1910" w="2100">
                  <a:moveTo>
                    <a:pt x="1078" y="1"/>
                  </a:moveTo>
                  <a:cubicBezTo>
                    <a:pt x="349" y="1"/>
                    <a:pt x="0" y="1722"/>
                    <a:pt x="764" y="1902"/>
                  </a:cubicBezTo>
                  <a:cubicBezTo>
                    <a:pt x="797" y="1907"/>
                    <a:pt x="829" y="1909"/>
                    <a:pt x="860" y="1909"/>
                  </a:cubicBezTo>
                  <a:cubicBezTo>
                    <a:pt x="1693" y="1909"/>
                    <a:pt x="2099" y="151"/>
                    <a:pt x="1189" y="14"/>
                  </a:cubicBezTo>
                  <a:cubicBezTo>
                    <a:pt x="1151" y="5"/>
                    <a:pt x="1114" y="1"/>
                    <a:pt x="10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367954" y="1749572"/>
              <a:ext cx="21764" cy="16541"/>
            </a:xfrm>
            <a:custGeom>
              <a:rect b="b" l="l" r="r" t="t"/>
              <a:pathLst>
                <a:path extrusionOk="0" h="969" w="1275">
                  <a:moveTo>
                    <a:pt x="122" y="0"/>
                  </a:moveTo>
                  <a:cubicBezTo>
                    <a:pt x="81" y="0"/>
                    <a:pt x="41" y="111"/>
                    <a:pt x="0" y="151"/>
                  </a:cubicBezTo>
                  <a:cubicBezTo>
                    <a:pt x="0" y="576"/>
                    <a:pt x="142" y="906"/>
                    <a:pt x="519" y="954"/>
                  </a:cubicBezTo>
                  <a:cubicBezTo>
                    <a:pt x="564" y="964"/>
                    <a:pt x="607" y="968"/>
                    <a:pt x="648" y="968"/>
                  </a:cubicBezTo>
                  <a:cubicBezTo>
                    <a:pt x="992" y="968"/>
                    <a:pt x="1185" y="635"/>
                    <a:pt x="1227" y="340"/>
                  </a:cubicBezTo>
                  <a:cubicBezTo>
                    <a:pt x="1274" y="246"/>
                    <a:pt x="1227" y="246"/>
                    <a:pt x="1227" y="246"/>
                  </a:cubicBezTo>
                  <a:cubicBezTo>
                    <a:pt x="1080" y="393"/>
                    <a:pt x="904" y="512"/>
                    <a:pt x="721" y="512"/>
                  </a:cubicBezTo>
                  <a:cubicBezTo>
                    <a:pt x="670" y="512"/>
                    <a:pt x="618" y="502"/>
                    <a:pt x="566" y="482"/>
                  </a:cubicBezTo>
                  <a:cubicBezTo>
                    <a:pt x="378" y="387"/>
                    <a:pt x="283" y="198"/>
                    <a:pt x="142" y="10"/>
                  </a:cubicBezTo>
                  <a:cubicBezTo>
                    <a:pt x="135" y="3"/>
                    <a:pt x="128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279327" y="1735678"/>
              <a:ext cx="16933" cy="24547"/>
            </a:xfrm>
            <a:custGeom>
              <a:rect b="b" l="l" r="r" t="t"/>
              <a:pathLst>
                <a:path extrusionOk="0" h="1438" w="992">
                  <a:moveTo>
                    <a:pt x="981" y="0"/>
                  </a:moveTo>
                  <a:lnTo>
                    <a:pt x="981" y="0"/>
                  </a:lnTo>
                  <a:cubicBezTo>
                    <a:pt x="971" y="0"/>
                    <a:pt x="960" y="21"/>
                    <a:pt x="992" y="21"/>
                  </a:cubicBezTo>
                  <a:cubicBezTo>
                    <a:pt x="992" y="6"/>
                    <a:pt x="986" y="0"/>
                    <a:pt x="981" y="0"/>
                  </a:cubicBezTo>
                  <a:close/>
                  <a:moveTo>
                    <a:pt x="992" y="21"/>
                  </a:moveTo>
                  <a:lnTo>
                    <a:pt x="992" y="21"/>
                  </a:lnTo>
                  <a:cubicBezTo>
                    <a:pt x="803" y="682"/>
                    <a:pt x="567" y="1296"/>
                    <a:pt x="0" y="1390"/>
                  </a:cubicBezTo>
                  <a:lnTo>
                    <a:pt x="0" y="1437"/>
                  </a:lnTo>
                  <a:cubicBezTo>
                    <a:pt x="614" y="1437"/>
                    <a:pt x="992" y="540"/>
                    <a:pt x="992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2266081" y="1722465"/>
              <a:ext cx="36342" cy="31972"/>
            </a:xfrm>
            <a:custGeom>
              <a:rect b="b" l="l" r="r" t="t"/>
              <a:pathLst>
                <a:path extrusionOk="0" h="1873" w="2129">
                  <a:moveTo>
                    <a:pt x="1167" y="1"/>
                  </a:moveTo>
                  <a:cubicBezTo>
                    <a:pt x="371" y="1"/>
                    <a:pt x="0" y="1574"/>
                    <a:pt x="824" y="1834"/>
                  </a:cubicBezTo>
                  <a:cubicBezTo>
                    <a:pt x="888" y="1860"/>
                    <a:pt x="951" y="1872"/>
                    <a:pt x="1011" y="1872"/>
                  </a:cubicBezTo>
                  <a:cubicBezTo>
                    <a:pt x="1708" y="1872"/>
                    <a:pt x="2128" y="257"/>
                    <a:pt x="1390" y="40"/>
                  </a:cubicBezTo>
                  <a:cubicBezTo>
                    <a:pt x="1313" y="13"/>
                    <a:pt x="1238" y="1"/>
                    <a:pt x="1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2264818" y="1716696"/>
              <a:ext cx="19357" cy="17258"/>
            </a:xfrm>
            <a:custGeom>
              <a:rect b="b" l="l" r="r" t="t"/>
              <a:pathLst>
                <a:path extrusionOk="0" h="1011" w="1134">
                  <a:moveTo>
                    <a:pt x="143" y="1"/>
                  </a:moveTo>
                  <a:cubicBezTo>
                    <a:pt x="1" y="378"/>
                    <a:pt x="1" y="756"/>
                    <a:pt x="379" y="945"/>
                  </a:cubicBezTo>
                  <a:cubicBezTo>
                    <a:pt x="447" y="990"/>
                    <a:pt x="515" y="1011"/>
                    <a:pt x="583" y="1011"/>
                  </a:cubicBezTo>
                  <a:cubicBezTo>
                    <a:pt x="793" y="1011"/>
                    <a:pt x="991" y="806"/>
                    <a:pt x="1134" y="520"/>
                  </a:cubicBezTo>
                  <a:cubicBezTo>
                    <a:pt x="1134" y="473"/>
                    <a:pt x="1134" y="378"/>
                    <a:pt x="1086" y="378"/>
                  </a:cubicBezTo>
                  <a:cubicBezTo>
                    <a:pt x="898" y="425"/>
                    <a:pt x="709" y="520"/>
                    <a:pt x="520" y="520"/>
                  </a:cubicBezTo>
                  <a:cubicBezTo>
                    <a:pt x="284" y="473"/>
                    <a:pt x="237" y="237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2311555" y="1829494"/>
              <a:ext cx="20962" cy="8211"/>
            </a:xfrm>
            <a:custGeom>
              <a:rect b="b" l="l" r="r" t="t"/>
              <a:pathLst>
                <a:path extrusionOk="0" h="481" w="1228">
                  <a:moveTo>
                    <a:pt x="0" y="0"/>
                  </a:moveTo>
                  <a:cubicBezTo>
                    <a:pt x="95" y="236"/>
                    <a:pt x="378" y="472"/>
                    <a:pt x="614" y="472"/>
                  </a:cubicBezTo>
                  <a:cubicBezTo>
                    <a:pt x="661" y="478"/>
                    <a:pt x="705" y="481"/>
                    <a:pt x="747" y="481"/>
                  </a:cubicBezTo>
                  <a:cubicBezTo>
                    <a:pt x="1036" y="481"/>
                    <a:pt x="1186" y="336"/>
                    <a:pt x="1227" y="47"/>
                  </a:cubicBezTo>
                  <a:lnTo>
                    <a:pt x="1227" y="47"/>
                  </a:lnTo>
                  <a:cubicBezTo>
                    <a:pt x="1074" y="162"/>
                    <a:pt x="920" y="309"/>
                    <a:pt x="742" y="309"/>
                  </a:cubicBezTo>
                  <a:cubicBezTo>
                    <a:pt x="701" y="309"/>
                    <a:pt x="658" y="301"/>
                    <a:pt x="614" y="283"/>
                  </a:cubicBezTo>
                  <a:cubicBezTo>
                    <a:pt x="378" y="283"/>
                    <a:pt x="236" y="14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2282280" y="1688991"/>
              <a:ext cx="51039" cy="121743"/>
            </a:xfrm>
            <a:custGeom>
              <a:rect b="b" l="l" r="r" t="t"/>
              <a:pathLst>
                <a:path extrusionOk="0" h="7132" w="2990">
                  <a:moveTo>
                    <a:pt x="2799" y="0"/>
                  </a:moveTo>
                  <a:cubicBezTo>
                    <a:pt x="2782" y="0"/>
                    <a:pt x="2766" y="6"/>
                    <a:pt x="2754" y="19"/>
                  </a:cubicBezTo>
                  <a:cubicBezTo>
                    <a:pt x="1621" y="1671"/>
                    <a:pt x="819" y="3700"/>
                    <a:pt x="63" y="5446"/>
                  </a:cubicBezTo>
                  <a:cubicBezTo>
                    <a:pt x="1" y="5572"/>
                    <a:pt x="399" y="5593"/>
                    <a:pt x="728" y="5593"/>
                  </a:cubicBezTo>
                  <a:cubicBezTo>
                    <a:pt x="892" y="5593"/>
                    <a:pt x="1039" y="5588"/>
                    <a:pt x="1102" y="5588"/>
                  </a:cubicBezTo>
                  <a:cubicBezTo>
                    <a:pt x="1102" y="5588"/>
                    <a:pt x="771" y="6390"/>
                    <a:pt x="630" y="6815"/>
                  </a:cubicBezTo>
                  <a:cubicBezTo>
                    <a:pt x="630" y="6862"/>
                    <a:pt x="677" y="6862"/>
                    <a:pt x="866" y="6957"/>
                  </a:cubicBezTo>
                  <a:cubicBezTo>
                    <a:pt x="1153" y="7071"/>
                    <a:pt x="1447" y="7132"/>
                    <a:pt x="1737" y="7132"/>
                  </a:cubicBezTo>
                  <a:cubicBezTo>
                    <a:pt x="2162" y="7132"/>
                    <a:pt x="2577" y="7002"/>
                    <a:pt x="2942" y="6721"/>
                  </a:cubicBezTo>
                  <a:cubicBezTo>
                    <a:pt x="2990" y="6626"/>
                    <a:pt x="2942" y="6626"/>
                    <a:pt x="2895" y="6626"/>
                  </a:cubicBezTo>
                  <a:cubicBezTo>
                    <a:pt x="2541" y="6753"/>
                    <a:pt x="2200" y="6798"/>
                    <a:pt x="1865" y="6798"/>
                  </a:cubicBezTo>
                  <a:cubicBezTo>
                    <a:pt x="1576" y="6798"/>
                    <a:pt x="1292" y="6764"/>
                    <a:pt x="1007" y="6721"/>
                  </a:cubicBezTo>
                  <a:cubicBezTo>
                    <a:pt x="1007" y="6579"/>
                    <a:pt x="1621" y="5305"/>
                    <a:pt x="1574" y="5305"/>
                  </a:cubicBezTo>
                  <a:cubicBezTo>
                    <a:pt x="1338" y="5210"/>
                    <a:pt x="866" y="5210"/>
                    <a:pt x="583" y="5210"/>
                  </a:cubicBezTo>
                  <a:cubicBezTo>
                    <a:pt x="1291" y="3464"/>
                    <a:pt x="2234" y="1860"/>
                    <a:pt x="2895" y="113"/>
                  </a:cubicBezTo>
                  <a:cubicBezTo>
                    <a:pt x="2895" y="44"/>
                    <a:pt x="2845" y="0"/>
                    <a:pt x="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2297865" y="1802899"/>
              <a:ext cx="35454" cy="24410"/>
            </a:xfrm>
            <a:custGeom>
              <a:rect b="b" l="l" r="r" t="t"/>
              <a:pathLst>
                <a:path extrusionOk="0" h="1430" w="2077">
                  <a:moveTo>
                    <a:pt x="2029" y="1"/>
                  </a:moveTo>
                  <a:cubicBezTo>
                    <a:pt x="2029" y="1"/>
                    <a:pt x="1540" y="221"/>
                    <a:pt x="861" y="221"/>
                  </a:cubicBezTo>
                  <a:cubicBezTo>
                    <a:pt x="597" y="221"/>
                    <a:pt x="304" y="187"/>
                    <a:pt x="0" y="95"/>
                  </a:cubicBezTo>
                  <a:lnTo>
                    <a:pt x="0" y="95"/>
                  </a:lnTo>
                  <a:cubicBezTo>
                    <a:pt x="0" y="95"/>
                    <a:pt x="189" y="756"/>
                    <a:pt x="661" y="1133"/>
                  </a:cubicBezTo>
                  <a:cubicBezTo>
                    <a:pt x="850" y="1275"/>
                    <a:pt x="1038" y="1369"/>
                    <a:pt x="1321" y="1416"/>
                  </a:cubicBezTo>
                  <a:cubicBezTo>
                    <a:pt x="1371" y="1425"/>
                    <a:pt x="1417" y="1430"/>
                    <a:pt x="1459" y="1430"/>
                  </a:cubicBezTo>
                  <a:cubicBezTo>
                    <a:pt x="1859" y="1430"/>
                    <a:pt x="1944" y="1046"/>
                    <a:pt x="2029" y="661"/>
                  </a:cubicBezTo>
                  <a:cubicBezTo>
                    <a:pt x="2077" y="378"/>
                    <a:pt x="2029" y="1"/>
                    <a:pt x="2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2309131" y="1813619"/>
              <a:ext cx="23386" cy="14339"/>
            </a:xfrm>
            <a:custGeom>
              <a:rect b="b" l="l" r="r" t="t"/>
              <a:pathLst>
                <a:path extrusionOk="0" h="840" w="1370">
                  <a:moveTo>
                    <a:pt x="1005" y="0"/>
                  </a:moveTo>
                  <a:cubicBezTo>
                    <a:pt x="577" y="0"/>
                    <a:pt x="147" y="139"/>
                    <a:pt x="1" y="505"/>
                  </a:cubicBezTo>
                  <a:cubicBezTo>
                    <a:pt x="190" y="647"/>
                    <a:pt x="378" y="741"/>
                    <a:pt x="661" y="836"/>
                  </a:cubicBezTo>
                  <a:cubicBezTo>
                    <a:pt x="688" y="838"/>
                    <a:pt x="714" y="839"/>
                    <a:pt x="738" y="839"/>
                  </a:cubicBezTo>
                  <a:cubicBezTo>
                    <a:pt x="1190" y="839"/>
                    <a:pt x="1280" y="436"/>
                    <a:pt x="1369" y="33"/>
                  </a:cubicBezTo>
                  <a:cubicBezTo>
                    <a:pt x="1253" y="12"/>
                    <a:pt x="1129" y="0"/>
                    <a:pt x="1005" y="0"/>
                  </a:cubicBezTo>
                  <a:close/>
                </a:path>
              </a:pathLst>
            </a:custGeom>
            <a:solidFill>
              <a:srgbClr val="FC5C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047522" y="2514735"/>
              <a:ext cx="107968" cy="94960"/>
            </a:xfrm>
            <a:custGeom>
              <a:rect b="b" l="l" r="r" t="t"/>
              <a:pathLst>
                <a:path extrusionOk="0" h="5563" w="6325">
                  <a:moveTo>
                    <a:pt x="3230" y="315"/>
                  </a:moveTo>
                  <a:cubicBezTo>
                    <a:pt x="4137" y="315"/>
                    <a:pt x="5016" y="867"/>
                    <a:pt x="5428" y="1814"/>
                  </a:cubicBezTo>
                  <a:cubicBezTo>
                    <a:pt x="5947" y="3041"/>
                    <a:pt x="5380" y="4457"/>
                    <a:pt x="4106" y="4976"/>
                  </a:cubicBezTo>
                  <a:cubicBezTo>
                    <a:pt x="3792" y="5121"/>
                    <a:pt x="3466" y="5189"/>
                    <a:pt x="3146" y="5189"/>
                  </a:cubicBezTo>
                  <a:cubicBezTo>
                    <a:pt x="2214" y="5189"/>
                    <a:pt x="1330" y="4615"/>
                    <a:pt x="944" y="3702"/>
                  </a:cubicBezTo>
                  <a:cubicBezTo>
                    <a:pt x="425" y="2475"/>
                    <a:pt x="991" y="1059"/>
                    <a:pt x="2218" y="493"/>
                  </a:cubicBezTo>
                  <a:cubicBezTo>
                    <a:pt x="2407" y="398"/>
                    <a:pt x="2643" y="398"/>
                    <a:pt x="2832" y="351"/>
                  </a:cubicBezTo>
                  <a:cubicBezTo>
                    <a:pt x="2964" y="327"/>
                    <a:pt x="3097" y="315"/>
                    <a:pt x="3230" y="315"/>
                  </a:cubicBezTo>
                  <a:close/>
                  <a:moveTo>
                    <a:pt x="3162" y="0"/>
                  </a:moveTo>
                  <a:cubicBezTo>
                    <a:pt x="2799" y="0"/>
                    <a:pt x="2431" y="68"/>
                    <a:pt x="2077" y="210"/>
                  </a:cubicBezTo>
                  <a:cubicBezTo>
                    <a:pt x="661" y="823"/>
                    <a:pt x="0" y="2475"/>
                    <a:pt x="566" y="3891"/>
                  </a:cubicBezTo>
                  <a:cubicBezTo>
                    <a:pt x="1079" y="4959"/>
                    <a:pt x="2133" y="5563"/>
                    <a:pt x="3238" y="5563"/>
                  </a:cubicBezTo>
                  <a:cubicBezTo>
                    <a:pt x="3354" y="5563"/>
                    <a:pt x="3471" y="5556"/>
                    <a:pt x="3587" y="5543"/>
                  </a:cubicBezTo>
                  <a:cubicBezTo>
                    <a:pt x="3823" y="5448"/>
                    <a:pt x="4059" y="5401"/>
                    <a:pt x="4248" y="5354"/>
                  </a:cubicBezTo>
                  <a:cubicBezTo>
                    <a:pt x="5664" y="4740"/>
                    <a:pt x="6324" y="3089"/>
                    <a:pt x="5711" y="1673"/>
                  </a:cubicBezTo>
                  <a:cubicBezTo>
                    <a:pt x="5286" y="611"/>
                    <a:pt x="4251" y="0"/>
                    <a:pt x="316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162727" y="2485972"/>
              <a:ext cx="78966" cy="93987"/>
            </a:xfrm>
            <a:custGeom>
              <a:rect b="b" l="l" r="r" t="t"/>
              <a:pathLst>
                <a:path extrusionOk="0" h="5506" w="4626">
                  <a:moveTo>
                    <a:pt x="1902" y="356"/>
                  </a:moveTo>
                  <a:cubicBezTo>
                    <a:pt x="2243" y="356"/>
                    <a:pt x="2585" y="515"/>
                    <a:pt x="2926" y="856"/>
                  </a:cubicBezTo>
                  <a:cubicBezTo>
                    <a:pt x="3351" y="1187"/>
                    <a:pt x="3681" y="1706"/>
                    <a:pt x="3870" y="2367"/>
                  </a:cubicBezTo>
                  <a:cubicBezTo>
                    <a:pt x="4201" y="3641"/>
                    <a:pt x="3729" y="4915"/>
                    <a:pt x="2879" y="5151"/>
                  </a:cubicBezTo>
                  <a:cubicBezTo>
                    <a:pt x="2773" y="5178"/>
                    <a:pt x="2665" y="5190"/>
                    <a:pt x="2558" y="5190"/>
                  </a:cubicBezTo>
                  <a:cubicBezTo>
                    <a:pt x="1710" y="5190"/>
                    <a:pt x="860" y="4394"/>
                    <a:pt x="566" y="3263"/>
                  </a:cubicBezTo>
                  <a:cubicBezTo>
                    <a:pt x="378" y="2603"/>
                    <a:pt x="425" y="1942"/>
                    <a:pt x="614" y="1423"/>
                  </a:cubicBezTo>
                  <a:cubicBezTo>
                    <a:pt x="802" y="903"/>
                    <a:pt x="1133" y="526"/>
                    <a:pt x="1558" y="431"/>
                  </a:cubicBezTo>
                  <a:cubicBezTo>
                    <a:pt x="1558" y="384"/>
                    <a:pt x="1605" y="384"/>
                    <a:pt x="1652" y="384"/>
                  </a:cubicBezTo>
                  <a:cubicBezTo>
                    <a:pt x="1735" y="366"/>
                    <a:pt x="1819" y="356"/>
                    <a:pt x="1902" y="356"/>
                  </a:cubicBezTo>
                  <a:close/>
                  <a:moveTo>
                    <a:pt x="1908" y="1"/>
                  </a:moveTo>
                  <a:cubicBezTo>
                    <a:pt x="1773" y="1"/>
                    <a:pt x="1640" y="19"/>
                    <a:pt x="1510" y="54"/>
                  </a:cubicBezTo>
                  <a:cubicBezTo>
                    <a:pt x="897" y="196"/>
                    <a:pt x="472" y="620"/>
                    <a:pt x="236" y="1234"/>
                  </a:cubicBezTo>
                  <a:cubicBezTo>
                    <a:pt x="0" y="1895"/>
                    <a:pt x="0" y="2603"/>
                    <a:pt x="189" y="3310"/>
                  </a:cubicBezTo>
                  <a:cubicBezTo>
                    <a:pt x="577" y="4605"/>
                    <a:pt x="1558" y="5505"/>
                    <a:pt x="2517" y="5505"/>
                  </a:cubicBezTo>
                  <a:cubicBezTo>
                    <a:pt x="2606" y="5505"/>
                    <a:pt x="2696" y="5498"/>
                    <a:pt x="2785" y="5481"/>
                  </a:cubicBezTo>
                  <a:cubicBezTo>
                    <a:pt x="2832" y="5481"/>
                    <a:pt x="2926" y="5434"/>
                    <a:pt x="2973" y="5434"/>
                  </a:cubicBezTo>
                  <a:cubicBezTo>
                    <a:pt x="4012" y="5151"/>
                    <a:pt x="4625" y="3688"/>
                    <a:pt x="4201" y="2178"/>
                  </a:cubicBezTo>
                  <a:cubicBezTo>
                    <a:pt x="4012" y="1470"/>
                    <a:pt x="3681" y="903"/>
                    <a:pt x="3162" y="479"/>
                  </a:cubicBezTo>
                  <a:cubicBezTo>
                    <a:pt x="2737" y="160"/>
                    <a:pt x="2313" y="1"/>
                    <a:pt x="1908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141782" y="2533785"/>
              <a:ext cx="28200" cy="15158"/>
            </a:xfrm>
            <a:custGeom>
              <a:rect b="b" l="l" r="r" t="t"/>
              <a:pathLst>
                <a:path extrusionOk="0" h="888" w="1652">
                  <a:moveTo>
                    <a:pt x="1092" y="1"/>
                  </a:moveTo>
                  <a:cubicBezTo>
                    <a:pt x="598" y="1"/>
                    <a:pt x="173" y="387"/>
                    <a:pt x="0" y="698"/>
                  </a:cubicBezTo>
                  <a:lnTo>
                    <a:pt x="236" y="887"/>
                  </a:lnTo>
                  <a:cubicBezTo>
                    <a:pt x="236" y="814"/>
                    <a:pt x="605" y="315"/>
                    <a:pt x="1057" y="315"/>
                  </a:cubicBezTo>
                  <a:cubicBezTo>
                    <a:pt x="1188" y="315"/>
                    <a:pt x="1325" y="356"/>
                    <a:pt x="1463" y="462"/>
                  </a:cubicBezTo>
                  <a:lnTo>
                    <a:pt x="1652" y="179"/>
                  </a:lnTo>
                  <a:cubicBezTo>
                    <a:pt x="1462" y="53"/>
                    <a:pt x="1272" y="1"/>
                    <a:pt x="1092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962923" y="2561814"/>
              <a:ext cx="94278" cy="28217"/>
            </a:xfrm>
            <a:custGeom>
              <a:rect b="b" l="l" r="r" t="t"/>
              <a:pathLst>
                <a:path extrusionOk="0" h="1653" w="5523">
                  <a:moveTo>
                    <a:pt x="5475" y="0"/>
                  </a:moveTo>
                  <a:cubicBezTo>
                    <a:pt x="5286" y="47"/>
                    <a:pt x="1133" y="755"/>
                    <a:pt x="520" y="1038"/>
                  </a:cubicBezTo>
                  <a:cubicBezTo>
                    <a:pt x="473" y="1038"/>
                    <a:pt x="48" y="1369"/>
                    <a:pt x="1" y="1463"/>
                  </a:cubicBezTo>
                  <a:lnTo>
                    <a:pt x="331" y="1652"/>
                  </a:lnTo>
                  <a:cubicBezTo>
                    <a:pt x="331" y="1652"/>
                    <a:pt x="284" y="1510"/>
                    <a:pt x="661" y="1274"/>
                  </a:cubicBezTo>
                  <a:cubicBezTo>
                    <a:pt x="1133" y="1133"/>
                    <a:pt x="4343" y="519"/>
                    <a:pt x="5522" y="283"/>
                  </a:cubicBezTo>
                  <a:lnTo>
                    <a:pt x="5475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 rot="737148">
              <a:off x="930303" y="2565629"/>
              <a:ext cx="93463" cy="83067"/>
            </a:xfrm>
            <a:custGeom>
              <a:rect b="b" l="l" r="r" t="t"/>
              <a:pathLst>
                <a:path extrusionOk="0" h="4866" w="5475">
                  <a:moveTo>
                    <a:pt x="1711" y="0"/>
                  </a:moveTo>
                  <a:cubicBezTo>
                    <a:pt x="1475" y="0"/>
                    <a:pt x="1260" y="63"/>
                    <a:pt x="1086" y="214"/>
                  </a:cubicBezTo>
                  <a:cubicBezTo>
                    <a:pt x="0" y="1063"/>
                    <a:pt x="2218" y="4603"/>
                    <a:pt x="3729" y="4839"/>
                  </a:cubicBezTo>
                  <a:cubicBezTo>
                    <a:pt x="3845" y="4857"/>
                    <a:pt x="3953" y="4866"/>
                    <a:pt x="4055" y="4866"/>
                  </a:cubicBezTo>
                  <a:cubicBezTo>
                    <a:pt x="5274" y="4866"/>
                    <a:pt x="5475" y="3659"/>
                    <a:pt x="5475" y="3659"/>
                  </a:cubicBezTo>
                  <a:lnTo>
                    <a:pt x="4578" y="1535"/>
                  </a:lnTo>
                  <a:cubicBezTo>
                    <a:pt x="4578" y="1535"/>
                    <a:pt x="2880" y="0"/>
                    <a:pt x="1711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 rot="737148">
              <a:off x="959033" y="2588650"/>
              <a:ext cx="52783" cy="48925"/>
            </a:xfrm>
            <a:custGeom>
              <a:rect b="b" l="l" r="r" t="t"/>
              <a:pathLst>
                <a:path extrusionOk="0" h="2866" w="3092">
                  <a:moveTo>
                    <a:pt x="222" y="1"/>
                  </a:moveTo>
                  <a:cubicBezTo>
                    <a:pt x="148" y="1"/>
                    <a:pt x="74" y="6"/>
                    <a:pt x="0" y="16"/>
                  </a:cubicBezTo>
                  <a:cubicBezTo>
                    <a:pt x="1039" y="252"/>
                    <a:pt x="1747" y="1102"/>
                    <a:pt x="2360" y="1904"/>
                  </a:cubicBezTo>
                  <a:cubicBezTo>
                    <a:pt x="2160" y="1754"/>
                    <a:pt x="1933" y="1643"/>
                    <a:pt x="1701" y="1643"/>
                  </a:cubicBezTo>
                  <a:cubicBezTo>
                    <a:pt x="1495" y="1643"/>
                    <a:pt x="1285" y="1730"/>
                    <a:pt x="1086" y="1951"/>
                  </a:cubicBezTo>
                  <a:cubicBezTo>
                    <a:pt x="1086" y="1951"/>
                    <a:pt x="1086" y="1998"/>
                    <a:pt x="1180" y="1998"/>
                  </a:cubicBezTo>
                  <a:cubicBezTo>
                    <a:pt x="1337" y="1940"/>
                    <a:pt x="1485" y="1905"/>
                    <a:pt x="1629" y="1905"/>
                  </a:cubicBezTo>
                  <a:cubicBezTo>
                    <a:pt x="1832" y="1905"/>
                    <a:pt x="2025" y="1974"/>
                    <a:pt x="2219" y="2140"/>
                  </a:cubicBezTo>
                  <a:cubicBezTo>
                    <a:pt x="2455" y="2329"/>
                    <a:pt x="2643" y="2612"/>
                    <a:pt x="2879" y="2848"/>
                  </a:cubicBezTo>
                  <a:cubicBezTo>
                    <a:pt x="2891" y="2860"/>
                    <a:pt x="2912" y="2866"/>
                    <a:pt x="2935" y="2866"/>
                  </a:cubicBezTo>
                  <a:cubicBezTo>
                    <a:pt x="3003" y="2866"/>
                    <a:pt x="3092" y="2813"/>
                    <a:pt x="3021" y="2706"/>
                  </a:cubicBezTo>
                  <a:cubicBezTo>
                    <a:pt x="2709" y="1459"/>
                    <a:pt x="1471" y="1"/>
                    <a:pt x="222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1642075" y="1837702"/>
              <a:ext cx="194703" cy="179825"/>
            </a:xfrm>
            <a:custGeom>
              <a:rect b="b" l="l" r="r" t="t"/>
              <a:pathLst>
                <a:path extrusionOk="0" h="16885" w="18282">
                  <a:moveTo>
                    <a:pt x="5460" y="0"/>
                  </a:moveTo>
                  <a:cubicBezTo>
                    <a:pt x="5448" y="0"/>
                    <a:pt x="5436" y="0"/>
                    <a:pt x="5423" y="1"/>
                  </a:cubicBezTo>
                  <a:cubicBezTo>
                    <a:pt x="2301" y="1"/>
                    <a:pt x="1" y="3657"/>
                    <a:pt x="781" y="7806"/>
                  </a:cubicBezTo>
                  <a:cubicBezTo>
                    <a:pt x="1644" y="12777"/>
                    <a:pt x="6039" y="16885"/>
                    <a:pt x="6039" y="16885"/>
                  </a:cubicBezTo>
                  <a:cubicBezTo>
                    <a:pt x="6039" y="16885"/>
                    <a:pt x="11955" y="15816"/>
                    <a:pt x="15406" y="12078"/>
                  </a:cubicBezTo>
                  <a:cubicBezTo>
                    <a:pt x="18281" y="8956"/>
                    <a:pt x="18281" y="4684"/>
                    <a:pt x="15652" y="2958"/>
                  </a:cubicBezTo>
                  <a:cubicBezTo>
                    <a:pt x="15099" y="2602"/>
                    <a:pt x="14560" y="2451"/>
                    <a:pt x="14041" y="2451"/>
                  </a:cubicBezTo>
                  <a:cubicBezTo>
                    <a:pt x="11091" y="2451"/>
                    <a:pt x="8833" y="7354"/>
                    <a:pt x="8833" y="7354"/>
                  </a:cubicBezTo>
                  <a:cubicBezTo>
                    <a:pt x="8833" y="7354"/>
                    <a:pt x="9854" y="0"/>
                    <a:pt x="5460" y="0"/>
                  </a:cubicBezTo>
                  <a:close/>
                </a:path>
              </a:pathLst>
            </a:custGeom>
            <a:solidFill>
              <a:srgbClr val="FC5C1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890625" y="1992482"/>
              <a:ext cx="141325" cy="131070"/>
            </a:xfrm>
            <a:custGeom>
              <a:rect b="b" l="l" r="r" t="t"/>
              <a:pathLst>
                <a:path extrusionOk="0" h="12307" w="13270">
                  <a:moveTo>
                    <a:pt x="9018" y="1"/>
                  </a:moveTo>
                  <a:cubicBezTo>
                    <a:pt x="8820" y="1"/>
                    <a:pt x="8621" y="21"/>
                    <a:pt x="8422" y="61"/>
                  </a:cubicBezTo>
                  <a:cubicBezTo>
                    <a:pt x="5259" y="801"/>
                    <a:pt x="7189" y="5936"/>
                    <a:pt x="7189" y="5936"/>
                  </a:cubicBezTo>
                  <a:cubicBezTo>
                    <a:pt x="7189" y="5936"/>
                    <a:pt x="5104" y="3215"/>
                    <a:pt x="3115" y="3215"/>
                  </a:cubicBezTo>
                  <a:cubicBezTo>
                    <a:pt x="2575" y="3215"/>
                    <a:pt x="2043" y="3415"/>
                    <a:pt x="1561" y="3923"/>
                  </a:cubicBezTo>
                  <a:cubicBezTo>
                    <a:pt x="0" y="5607"/>
                    <a:pt x="740" y="8647"/>
                    <a:pt x="3287" y="10372"/>
                  </a:cubicBezTo>
                  <a:cubicBezTo>
                    <a:pt x="5950" y="12183"/>
                    <a:pt x="9626" y="12306"/>
                    <a:pt x="10574" y="12306"/>
                  </a:cubicBezTo>
                  <a:cubicBezTo>
                    <a:pt x="10723" y="12306"/>
                    <a:pt x="10804" y="12303"/>
                    <a:pt x="10804" y="12303"/>
                  </a:cubicBezTo>
                  <a:cubicBezTo>
                    <a:pt x="10804" y="12303"/>
                    <a:pt x="13269" y="8647"/>
                    <a:pt x="13064" y="4909"/>
                  </a:cubicBezTo>
                  <a:cubicBezTo>
                    <a:pt x="12914" y="2029"/>
                    <a:pt x="11029" y="1"/>
                    <a:pt x="9018" y="1"/>
                  </a:cubicBezTo>
                  <a:close/>
                </a:path>
              </a:pathLst>
            </a:custGeom>
            <a:solidFill>
              <a:srgbClr val="FFC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213252" y="1654474"/>
              <a:ext cx="98012" cy="85296"/>
            </a:xfrm>
            <a:custGeom>
              <a:rect b="b" l="l" r="r" t="t"/>
              <a:pathLst>
                <a:path extrusionOk="0" h="8009" w="9203">
                  <a:moveTo>
                    <a:pt x="6708" y="0"/>
                  </a:moveTo>
                  <a:cubicBezTo>
                    <a:pt x="4897" y="0"/>
                    <a:pt x="4642" y="3203"/>
                    <a:pt x="4642" y="3203"/>
                  </a:cubicBezTo>
                  <a:cubicBezTo>
                    <a:pt x="4642" y="3203"/>
                    <a:pt x="4008" y="298"/>
                    <a:pt x="2378" y="298"/>
                  </a:cubicBezTo>
                  <a:cubicBezTo>
                    <a:pt x="2200" y="298"/>
                    <a:pt x="2010" y="332"/>
                    <a:pt x="1808" y="409"/>
                  </a:cubicBezTo>
                  <a:cubicBezTo>
                    <a:pt x="452" y="943"/>
                    <a:pt x="0" y="2997"/>
                    <a:pt x="1027" y="4723"/>
                  </a:cubicBezTo>
                  <a:cubicBezTo>
                    <a:pt x="2260" y="6900"/>
                    <a:pt x="5012" y="8009"/>
                    <a:pt x="5012" y="8009"/>
                  </a:cubicBezTo>
                  <a:cubicBezTo>
                    <a:pt x="5012" y="8009"/>
                    <a:pt x="7518" y="6530"/>
                    <a:pt x="8422" y="4271"/>
                  </a:cubicBezTo>
                  <a:cubicBezTo>
                    <a:pt x="9202" y="2381"/>
                    <a:pt x="8463" y="409"/>
                    <a:pt x="7066" y="39"/>
                  </a:cubicBezTo>
                  <a:cubicBezTo>
                    <a:pt x="6941" y="13"/>
                    <a:pt x="6821" y="0"/>
                    <a:pt x="6708" y="0"/>
                  </a:cubicBezTo>
                  <a:close/>
                </a:path>
              </a:pathLst>
            </a:custGeom>
            <a:solidFill>
              <a:srgbClr val="95C6E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 rot="5400000">
            <a:off x="1048729" y="1001851"/>
            <a:ext cx="630300" cy="1474200"/>
          </a:xfrm>
          <a:prstGeom prst="round2SameRect">
            <a:avLst>
              <a:gd fmla="val 48231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2319575" y="1452600"/>
            <a:ext cx="450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H4: 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onsistency &amp; Standards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699205" y="1581301"/>
            <a:ext cx="1235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r>
            <a:endParaRPr b="1"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31"/>
          <p:cNvSpPr/>
          <p:nvPr/>
        </p:nvSpPr>
        <p:spPr>
          <a:xfrm rot="5400000">
            <a:off x="1048729" y="2186964"/>
            <a:ext cx="630300" cy="1474200"/>
          </a:xfrm>
          <a:prstGeom prst="round2SameRect">
            <a:avLst>
              <a:gd fmla="val 48231" name="adj1"/>
              <a:gd fmla="val 0" name="adj2"/>
            </a:avLst>
          </a:prstGeom>
          <a:solidFill>
            <a:srgbClr val="5EC1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699200" y="2766425"/>
            <a:ext cx="13374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 b="1"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31"/>
          <p:cNvSpPr/>
          <p:nvPr/>
        </p:nvSpPr>
        <p:spPr>
          <a:xfrm rot="5400000">
            <a:off x="1052754" y="3412139"/>
            <a:ext cx="630300" cy="1474200"/>
          </a:xfrm>
          <a:prstGeom prst="round2SameRect">
            <a:avLst>
              <a:gd fmla="val 48231" name="adj1"/>
              <a:gd fmla="val 0" name="adj2"/>
            </a:avLst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5EC1E8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2319575" y="2608913"/>
            <a:ext cx="3582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H7: Efficiency of Use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2319575" y="3871900"/>
            <a:ext cx="2676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H2: Match System &amp; World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703230" y="3991589"/>
            <a:ext cx="1235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endParaRPr b="1"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8" name="Google Shape;268;p31"/>
          <p:cNvCxnSpPr>
            <a:stCxn id="259" idx="0"/>
            <a:endCxn id="262" idx="2"/>
          </p:cNvCxnSpPr>
          <p:nvPr/>
        </p:nvCxnSpPr>
        <p:spPr>
          <a:xfrm flipH="1" rot="-5400000">
            <a:off x="1086829" y="2331151"/>
            <a:ext cx="5547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1"/>
          <p:cNvCxnSpPr>
            <a:stCxn id="262" idx="0"/>
            <a:endCxn id="264" idx="2"/>
          </p:cNvCxnSpPr>
          <p:nvPr/>
        </p:nvCxnSpPr>
        <p:spPr>
          <a:xfrm flipH="1" rot="-5400000">
            <a:off x="1068379" y="3534714"/>
            <a:ext cx="594900" cy="3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0" name="Google Shape;270;p31"/>
          <p:cNvGrpSpPr/>
          <p:nvPr/>
        </p:nvGrpSpPr>
        <p:grpSpPr>
          <a:xfrm>
            <a:off x="5522475" y="1452605"/>
            <a:ext cx="3004692" cy="2580424"/>
            <a:chOff x="194972" y="2046740"/>
            <a:chExt cx="3341517" cy="2763063"/>
          </a:xfrm>
        </p:grpSpPr>
        <p:sp>
          <p:nvSpPr>
            <p:cNvPr id="271" name="Google Shape;271;p31"/>
            <p:cNvSpPr/>
            <p:nvPr/>
          </p:nvSpPr>
          <p:spPr>
            <a:xfrm>
              <a:off x="194972" y="4420325"/>
              <a:ext cx="3341517" cy="389478"/>
            </a:xfrm>
            <a:custGeom>
              <a:rect b="b" l="l" r="r" t="t"/>
              <a:pathLst>
                <a:path extrusionOk="0" h="28264" w="219656">
                  <a:moveTo>
                    <a:pt x="109807" y="0"/>
                  </a:moveTo>
                  <a:cubicBezTo>
                    <a:pt x="49173" y="0"/>
                    <a:pt x="0" y="6327"/>
                    <a:pt x="0" y="14132"/>
                  </a:cubicBezTo>
                  <a:cubicBezTo>
                    <a:pt x="0" y="21937"/>
                    <a:pt x="49173" y="28263"/>
                    <a:pt x="109807" y="28263"/>
                  </a:cubicBezTo>
                  <a:cubicBezTo>
                    <a:pt x="170483" y="28263"/>
                    <a:pt x="219655" y="21937"/>
                    <a:pt x="219655" y="14132"/>
                  </a:cubicBezTo>
                  <a:cubicBezTo>
                    <a:pt x="219655" y="6327"/>
                    <a:pt x="170483" y="0"/>
                    <a:pt x="10980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576800" y="2420568"/>
              <a:ext cx="868664" cy="1107667"/>
            </a:xfrm>
            <a:custGeom>
              <a:rect b="b" l="l" r="r" t="t"/>
              <a:pathLst>
                <a:path extrusionOk="0" h="72801" w="57102">
                  <a:moveTo>
                    <a:pt x="35716" y="0"/>
                  </a:moveTo>
                  <a:cubicBezTo>
                    <a:pt x="31552" y="0"/>
                    <a:pt x="27198" y="1535"/>
                    <a:pt x="24443" y="7291"/>
                  </a:cubicBezTo>
                  <a:cubicBezTo>
                    <a:pt x="21444" y="13494"/>
                    <a:pt x="20910" y="20560"/>
                    <a:pt x="17993" y="27667"/>
                  </a:cubicBezTo>
                  <a:cubicBezTo>
                    <a:pt x="15077" y="34815"/>
                    <a:pt x="0" y="48987"/>
                    <a:pt x="9490" y="62667"/>
                  </a:cubicBezTo>
                  <a:cubicBezTo>
                    <a:pt x="13910" y="69042"/>
                    <a:pt x="23100" y="72801"/>
                    <a:pt x="31926" y="72801"/>
                  </a:cubicBezTo>
                  <a:cubicBezTo>
                    <a:pt x="40164" y="72801"/>
                    <a:pt x="48084" y="69527"/>
                    <a:pt x="51515" y="62051"/>
                  </a:cubicBezTo>
                  <a:cubicBezTo>
                    <a:pt x="57102" y="49850"/>
                    <a:pt x="46996" y="32391"/>
                    <a:pt x="47407" y="26845"/>
                  </a:cubicBezTo>
                  <a:cubicBezTo>
                    <a:pt x="47817" y="21299"/>
                    <a:pt x="52624" y="13576"/>
                    <a:pt x="51022" y="8647"/>
                  </a:cubicBezTo>
                  <a:cubicBezTo>
                    <a:pt x="49502" y="4210"/>
                    <a:pt x="44942" y="1417"/>
                    <a:pt x="39848" y="431"/>
                  </a:cubicBezTo>
                  <a:cubicBezTo>
                    <a:pt x="38540" y="180"/>
                    <a:pt x="37139" y="0"/>
                    <a:pt x="3571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967777" y="2904131"/>
              <a:ext cx="952013" cy="553735"/>
            </a:xfrm>
            <a:custGeom>
              <a:rect b="b" l="l" r="r" t="t"/>
              <a:pathLst>
                <a:path extrusionOk="0" h="36394" w="62581">
                  <a:moveTo>
                    <a:pt x="2580" y="0"/>
                  </a:moveTo>
                  <a:cubicBezTo>
                    <a:pt x="431" y="0"/>
                    <a:pt x="1" y="2234"/>
                    <a:pt x="1987" y="6484"/>
                  </a:cubicBezTo>
                  <a:cubicBezTo>
                    <a:pt x="7862" y="19095"/>
                    <a:pt x="18255" y="32857"/>
                    <a:pt x="25321" y="36020"/>
                  </a:cubicBezTo>
                  <a:cubicBezTo>
                    <a:pt x="25873" y="36277"/>
                    <a:pt x="26666" y="36394"/>
                    <a:pt x="27648" y="36394"/>
                  </a:cubicBezTo>
                  <a:cubicBezTo>
                    <a:pt x="34847" y="36394"/>
                    <a:pt x="52227" y="30091"/>
                    <a:pt x="59746" y="26079"/>
                  </a:cubicBezTo>
                  <a:cubicBezTo>
                    <a:pt x="62580" y="24559"/>
                    <a:pt x="54981" y="9277"/>
                    <a:pt x="51324" y="7264"/>
                  </a:cubicBezTo>
                  <a:cubicBezTo>
                    <a:pt x="51272" y="7236"/>
                    <a:pt x="51202" y="7223"/>
                    <a:pt x="51115" y="7223"/>
                  </a:cubicBezTo>
                  <a:cubicBezTo>
                    <a:pt x="48640" y="7223"/>
                    <a:pt x="32442" y="18151"/>
                    <a:pt x="29303" y="18151"/>
                  </a:cubicBezTo>
                  <a:cubicBezTo>
                    <a:pt x="29147" y="18151"/>
                    <a:pt x="29024" y="18124"/>
                    <a:pt x="28936" y="18068"/>
                  </a:cubicBezTo>
                  <a:cubicBezTo>
                    <a:pt x="25649" y="15891"/>
                    <a:pt x="18378" y="9852"/>
                    <a:pt x="8560" y="2745"/>
                  </a:cubicBezTo>
                  <a:cubicBezTo>
                    <a:pt x="5995" y="897"/>
                    <a:pt x="3942" y="0"/>
                    <a:pt x="2580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950359" y="2895413"/>
              <a:ext cx="400743" cy="418017"/>
            </a:xfrm>
            <a:custGeom>
              <a:rect b="b" l="l" r="r" t="t"/>
              <a:pathLst>
                <a:path extrusionOk="0" h="27474" w="26343">
                  <a:moveTo>
                    <a:pt x="3844" y="0"/>
                  </a:moveTo>
                  <a:cubicBezTo>
                    <a:pt x="794" y="0"/>
                    <a:pt x="0" y="3100"/>
                    <a:pt x="3707" y="10096"/>
                  </a:cubicBezTo>
                  <a:cubicBezTo>
                    <a:pt x="9130" y="20449"/>
                    <a:pt x="14429" y="27473"/>
                    <a:pt x="14429" y="27473"/>
                  </a:cubicBezTo>
                  <a:lnTo>
                    <a:pt x="26342" y="14615"/>
                  </a:lnTo>
                  <a:cubicBezTo>
                    <a:pt x="26342" y="14615"/>
                    <a:pt x="16319" y="6071"/>
                    <a:pt x="9459" y="2004"/>
                  </a:cubicBezTo>
                  <a:cubicBezTo>
                    <a:pt x="7240" y="696"/>
                    <a:pt x="5288" y="0"/>
                    <a:pt x="384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2152533" y="3095672"/>
              <a:ext cx="156537" cy="157871"/>
            </a:xfrm>
            <a:custGeom>
              <a:rect b="b" l="l" r="r" t="t"/>
              <a:pathLst>
                <a:path extrusionOk="0" h="10376" w="10290">
                  <a:moveTo>
                    <a:pt x="10213" y="0"/>
                  </a:moveTo>
                  <a:cubicBezTo>
                    <a:pt x="10200" y="0"/>
                    <a:pt x="10187" y="5"/>
                    <a:pt x="10177" y="15"/>
                  </a:cubicBezTo>
                  <a:cubicBezTo>
                    <a:pt x="8451" y="1618"/>
                    <a:pt x="6685" y="3302"/>
                    <a:pt x="5001" y="5027"/>
                  </a:cubicBezTo>
                  <a:cubicBezTo>
                    <a:pt x="4179" y="5808"/>
                    <a:pt x="3275" y="6629"/>
                    <a:pt x="2536" y="7533"/>
                  </a:cubicBezTo>
                  <a:cubicBezTo>
                    <a:pt x="1714" y="8396"/>
                    <a:pt x="893" y="9382"/>
                    <a:pt x="71" y="10244"/>
                  </a:cubicBezTo>
                  <a:cubicBezTo>
                    <a:pt x="0" y="10280"/>
                    <a:pt x="82" y="10376"/>
                    <a:pt x="132" y="10376"/>
                  </a:cubicBezTo>
                  <a:cubicBezTo>
                    <a:pt x="140" y="10376"/>
                    <a:pt x="148" y="10373"/>
                    <a:pt x="153" y="10368"/>
                  </a:cubicBezTo>
                  <a:cubicBezTo>
                    <a:pt x="975" y="9546"/>
                    <a:pt x="1920" y="8766"/>
                    <a:pt x="2782" y="7944"/>
                  </a:cubicBezTo>
                  <a:cubicBezTo>
                    <a:pt x="3645" y="7122"/>
                    <a:pt x="4508" y="6177"/>
                    <a:pt x="5329" y="5356"/>
                  </a:cubicBezTo>
                  <a:cubicBezTo>
                    <a:pt x="7055" y="3672"/>
                    <a:pt x="8698" y="1946"/>
                    <a:pt x="10259" y="139"/>
                  </a:cubicBezTo>
                  <a:cubicBezTo>
                    <a:pt x="10290" y="46"/>
                    <a:pt x="10251" y="0"/>
                    <a:pt x="10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1951134" y="2897132"/>
              <a:ext cx="354968" cy="416921"/>
            </a:xfrm>
            <a:custGeom>
              <a:rect b="b" l="l" r="r" t="t"/>
              <a:pathLst>
                <a:path extrusionOk="0" h="27402" w="23334">
                  <a:moveTo>
                    <a:pt x="3656" y="1"/>
                  </a:moveTo>
                  <a:cubicBezTo>
                    <a:pt x="740" y="42"/>
                    <a:pt x="0" y="3164"/>
                    <a:pt x="3656" y="10025"/>
                  </a:cubicBezTo>
                  <a:cubicBezTo>
                    <a:pt x="9079" y="20377"/>
                    <a:pt x="14378" y="27401"/>
                    <a:pt x="14378" y="27401"/>
                  </a:cubicBezTo>
                  <a:lnTo>
                    <a:pt x="23334" y="17748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716321" y="3742964"/>
              <a:ext cx="1102343" cy="833995"/>
            </a:xfrm>
            <a:custGeom>
              <a:rect b="b" l="l" r="r" t="t"/>
              <a:pathLst>
                <a:path extrusionOk="0" h="54814" w="72463">
                  <a:moveTo>
                    <a:pt x="23400" y="1"/>
                  </a:moveTo>
                  <a:cubicBezTo>
                    <a:pt x="23230" y="1"/>
                    <a:pt x="23110" y="24"/>
                    <a:pt x="23043" y="73"/>
                  </a:cubicBezTo>
                  <a:cubicBezTo>
                    <a:pt x="21030" y="1428"/>
                    <a:pt x="243" y="50930"/>
                    <a:pt x="79" y="52902"/>
                  </a:cubicBezTo>
                  <a:cubicBezTo>
                    <a:pt x="0" y="54134"/>
                    <a:pt x="2247" y="54814"/>
                    <a:pt x="4491" y="54814"/>
                  </a:cubicBezTo>
                  <a:cubicBezTo>
                    <a:pt x="5764" y="54814"/>
                    <a:pt x="7037" y="54595"/>
                    <a:pt x="7884" y="54134"/>
                  </a:cubicBezTo>
                  <a:cubicBezTo>
                    <a:pt x="8624" y="53723"/>
                    <a:pt x="10719" y="51957"/>
                    <a:pt x="13307" y="49697"/>
                  </a:cubicBezTo>
                  <a:cubicBezTo>
                    <a:pt x="18894" y="44727"/>
                    <a:pt x="26699" y="37497"/>
                    <a:pt x="26699" y="37497"/>
                  </a:cubicBezTo>
                  <a:lnTo>
                    <a:pt x="32450" y="40044"/>
                  </a:lnTo>
                  <a:lnTo>
                    <a:pt x="60590" y="49410"/>
                  </a:lnTo>
                  <a:lnTo>
                    <a:pt x="72462" y="18723"/>
                  </a:lnTo>
                  <a:cubicBezTo>
                    <a:pt x="72462" y="18723"/>
                    <a:pt x="58824" y="12972"/>
                    <a:pt x="45883" y="7837"/>
                  </a:cubicBezTo>
                  <a:cubicBezTo>
                    <a:pt x="43870" y="7097"/>
                    <a:pt x="41940" y="6317"/>
                    <a:pt x="40050" y="5536"/>
                  </a:cubicBezTo>
                  <a:cubicBezTo>
                    <a:pt x="39927" y="5495"/>
                    <a:pt x="39762" y="5454"/>
                    <a:pt x="39680" y="5372"/>
                  </a:cubicBezTo>
                  <a:cubicBezTo>
                    <a:pt x="31762" y="2347"/>
                    <a:pt x="25101" y="1"/>
                    <a:pt x="23400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716305" y="3742964"/>
              <a:ext cx="704278" cy="834162"/>
            </a:xfrm>
            <a:custGeom>
              <a:rect b="b" l="l" r="r" t="t"/>
              <a:pathLst>
                <a:path extrusionOk="0" h="54825" w="46296">
                  <a:moveTo>
                    <a:pt x="23370" y="1"/>
                  </a:moveTo>
                  <a:cubicBezTo>
                    <a:pt x="23197" y="1"/>
                    <a:pt x="23074" y="24"/>
                    <a:pt x="23003" y="73"/>
                  </a:cubicBezTo>
                  <a:cubicBezTo>
                    <a:pt x="21031" y="1428"/>
                    <a:pt x="244" y="50930"/>
                    <a:pt x="80" y="52902"/>
                  </a:cubicBezTo>
                  <a:cubicBezTo>
                    <a:pt x="1" y="54144"/>
                    <a:pt x="2284" y="54825"/>
                    <a:pt x="4546" y="54825"/>
                  </a:cubicBezTo>
                  <a:cubicBezTo>
                    <a:pt x="5801" y="54825"/>
                    <a:pt x="7050" y="54615"/>
                    <a:pt x="7885" y="54175"/>
                  </a:cubicBezTo>
                  <a:cubicBezTo>
                    <a:pt x="8625" y="53764"/>
                    <a:pt x="10720" y="52039"/>
                    <a:pt x="13308" y="49739"/>
                  </a:cubicBezTo>
                  <a:cubicBezTo>
                    <a:pt x="18936" y="44768"/>
                    <a:pt x="26700" y="37538"/>
                    <a:pt x="26700" y="37538"/>
                  </a:cubicBezTo>
                  <a:lnTo>
                    <a:pt x="32451" y="40085"/>
                  </a:lnTo>
                  <a:lnTo>
                    <a:pt x="33355" y="40413"/>
                  </a:lnTo>
                  <a:lnTo>
                    <a:pt x="46295" y="8042"/>
                  </a:lnTo>
                  <a:cubicBezTo>
                    <a:pt x="46131" y="8001"/>
                    <a:pt x="46049" y="7960"/>
                    <a:pt x="45884" y="7919"/>
                  </a:cubicBezTo>
                  <a:cubicBezTo>
                    <a:pt x="43871" y="7138"/>
                    <a:pt x="41941" y="6358"/>
                    <a:pt x="40051" y="5577"/>
                  </a:cubicBezTo>
                  <a:cubicBezTo>
                    <a:pt x="39928" y="5536"/>
                    <a:pt x="39763" y="5495"/>
                    <a:pt x="39681" y="5454"/>
                  </a:cubicBezTo>
                  <a:cubicBezTo>
                    <a:pt x="31762" y="2354"/>
                    <a:pt x="25100" y="1"/>
                    <a:pt x="233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716321" y="3832185"/>
              <a:ext cx="606142" cy="746433"/>
            </a:xfrm>
            <a:custGeom>
              <a:rect b="b" l="l" r="r" t="t"/>
              <a:pathLst>
                <a:path extrusionOk="0" h="49059" w="39845">
                  <a:moveTo>
                    <a:pt x="19921" y="1"/>
                  </a:moveTo>
                  <a:cubicBezTo>
                    <a:pt x="13594" y="13393"/>
                    <a:pt x="202" y="45477"/>
                    <a:pt x="79" y="47079"/>
                  </a:cubicBezTo>
                  <a:cubicBezTo>
                    <a:pt x="1" y="48360"/>
                    <a:pt x="2235" y="49058"/>
                    <a:pt x="4473" y="49058"/>
                  </a:cubicBezTo>
                  <a:cubicBezTo>
                    <a:pt x="5752" y="49058"/>
                    <a:pt x="7033" y="48830"/>
                    <a:pt x="7884" y="48352"/>
                  </a:cubicBezTo>
                  <a:cubicBezTo>
                    <a:pt x="8624" y="47941"/>
                    <a:pt x="10719" y="46175"/>
                    <a:pt x="13307" y="43916"/>
                  </a:cubicBezTo>
                  <a:cubicBezTo>
                    <a:pt x="18935" y="38986"/>
                    <a:pt x="26699" y="31674"/>
                    <a:pt x="26699" y="31674"/>
                  </a:cubicBezTo>
                  <a:lnTo>
                    <a:pt x="32450" y="34262"/>
                  </a:lnTo>
                  <a:lnTo>
                    <a:pt x="33354" y="34549"/>
                  </a:lnTo>
                  <a:lnTo>
                    <a:pt x="39845" y="18323"/>
                  </a:lnTo>
                  <a:lnTo>
                    <a:pt x="19921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18914" y="4319293"/>
              <a:ext cx="106670" cy="201081"/>
            </a:xfrm>
            <a:custGeom>
              <a:rect b="b" l="l" r="r" t="t"/>
              <a:pathLst>
                <a:path extrusionOk="0" h="13216" w="7012">
                  <a:moveTo>
                    <a:pt x="43" y="0"/>
                  </a:moveTo>
                  <a:cubicBezTo>
                    <a:pt x="16" y="0"/>
                    <a:pt x="0" y="70"/>
                    <a:pt x="31" y="70"/>
                  </a:cubicBezTo>
                  <a:cubicBezTo>
                    <a:pt x="401" y="316"/>
                    <a:pt x="729" y="686"/>
                    <a:pt x="1058" y="973"/>
                  </a:cubicBezTo>
                  <a:cubicBezTo>
                    <a:pt x="1346" y="1302"/>
                    <a:pt x="1674" y="1672"/>
                    <a:pt x="1962" y="1959"/>
                  </a:cubicBezTo>
                  <a:cubicBezTo>
                    <a:pt x="2537" y="2616"/>
                    <a:pt x="2989" y="3356"/>
                    <a:pt x="3400" y="4136"/>
                  </a:cubicBezTo>
                  <a:cubicBezTo>
                    <a:pt x="3728" y="4753"/>
                    <a:pt x="4016" y="5410"/>
                    <a:pt x="4221" y="6067"/>
                  </a:cubicBezTo>
                  <a:cubicBezTo>
                    <a:pt x="4180" y="6149"/>
                    <a:pt x="4139" y="6149"/>
                    <a:pt x="4098" y="6190"/>
                  </a:cubicBezTo>
                  <a:cubicBezTo>
                    <a:pt x="3934" y="6273"/>
                    <a:pt x="3810" y="6314"/>
                    <a:pt x="3687" y="6437"/>
                  </a:cubicBezTo>
                  <a:cubicBezTo>
                    <a:pt x="3523" y="6519"/>
                    <a:pt x="3400" y="6642"/>
                    <a:pt x="3276" y="6725"/>
                  </a:cubicBezTo>
                  <a:cubicBezTo>
                    <a:pt x="3206" y="6725"/>
                    <a:pt x="3256" y="6815"/>
                    <a:pt x="3298" y="6815"/>
                  </a:cubicBezTo>
                  <a:cubicBezTo>
                    <a:pt x="3305" y="6815"/>
                    <a:pt x="3312" y="6813"/>
                    <a:pt x="3318" y="6807"/>
                  </a:cubicBezTo>
                  <a:cubicBezTo>
                    <a:pt x="3482" y="6725"/>
                    <a:pt x="3605" y="6683"/>
                    <a:pt x="3728" y="6642"/>
                  </a:cubicBezTo>
                  <a:cubicBezTo>
                    <a:pt x="3893" y="6601"/>
                    <a:pt x="4016" y="6478"/>
                    <a:pt x="4180" y="6437"/>
                  </a:cubicBezTo>
                  <a:cubicBezTo>
                    <a:pt x="4221" y="6437"/>
                    <a:pt x="4303" y="6396"/>
                    <a:pt x="4303" y="6396"/>
                  </a:cubicBezTo>
                  <a:cubicBezTo>
                    <a:pt x="4427" y="6889"/>
                    <a:pt x="4550" y="7423"/>
                    <a:pt x="4632" y="7998"/>
                  </a:cubicBezTo>
                  <a:cubicBezTo>
                    <a:pt x="4345" y="8039"/>
                    <a:pt x="3975" y="8080"/>
                    <a:pt x="3687" y="8121"/>
                  </a:cubicBezTo>
                  <a:cubicBezTo>
                    <a:pt x="3605" y="8121"/>
                    <a:pt x="3605" y="8244"/>
                    <a:pt x="3687" y="8244"/>
                  </a:cubicBezTo>
                  <a:cubicBezTo>
                    <a:pt x="4016" y="8244"/>
                    <a:pt x="4345" y="8244"/>
                    <a:pt x="4714" y="8203"/>
                  </a:cubicBezTo>
                  <a:cubicBezTo>
                    <a:pt x="4796" y="8696"/>
                    <a:pt x="4837" y="9230"/>
                    <a:pt x="4837" y="9723"/>
                  </a:cubicBezTo>
                  <a:lnTo>
                    <a:pt x="4837" y="11408"/>
                  </a:lnTo>
                  <a:cubicBezTo>
                    <a:pt x="4796" y="12024"/>
                    <a:pt x="4632" y="12599"/>
                    <a:pt x="4550" y="13174"/>
                  </a:cubicBezTo>
                  <a:cubicBezTo>
                    <a:pt x="4550" y="13215"/>
                    <a:pt x="4591" y="13215"/>
                    <a:pt x="4591" y="13215"/>
                  </a:cubicBezTo>
                  <a:cubicBezTo>
                    <a:pt x="5372" y="11613"/>
                    <a:pt x="5741" y="9806"/>
                    <a:pt x="5577" y="8080"/>
                  </a:cubicBezTo>
                  <a:cubicBezTo>
                    <a:pt x="6029" y="8039"/>
                    <a:pt x="6481" y="7998"/>
                    <a:pt x="6974" y="7875"/>
                  </a:cubicBezTo>
                  <a:cubicBezTo>
                    <a:pt x="6986" y="7887"/>
                    <a:pt x="6994" y="7892"/>
                    <a:pt x="6999" y="7892"/>
                  </a:cubicBezTo>
                  <a:cubicBezTo>
                    <a:pt x="7011" y="7892"/>
                    <a:pt x="7003" y="7863"/>
                    <a:pt x="6974" y="7834"/>
                  </a:cubicBezTo>
                  <a:cubicBezTo>
                    <a:pt x="6481" y="7834"/>
                    <a:pt x="6029" y="7834"/>
                    <a:pt x="5577" y="7875"/>
                  </a:cubicBezTo>
                  <a:cubicBezTo>
                    <a:pt x="5536" y="7587"/>
                    <a:pt x="5536" y="7259"/>
                    <a:pt x="5413" y="6971"/>
                  </a:cubicBezTo>
                  <a:cubicBezTo>
                    <a:pt x="5372" y="6601"/>
                    <a:pt x="5248" y="6273"/>
                    <a:pt x="5166" y="5944"/>
                  </a:cubicBezTo>
                  <a:cubicBezTo>
                    <a:pt x="5659" y="5615"/>
                    <a:pt x="6193" y="5246"/>
                    <a:pt x="6645" y="4835"/>
                  </a:cubicBezTo>
                  <a:cubicBezTo>
                    <a:pt x="6686" y="4794"/>
                    <a:pt x="6645" y="4753"/>
                    <a:pt x="6563" y="4753"/>
                  </a:cubicBezTo>
                  <a:cubicBezTo>
                    <a:pt x="6029" y="4999"/>
                    <a:pt x="5536" y="5328"/>
                    <a:pt x="5002" y="5615"/>
                  </a:cubicBezTo>
                  <a:cubicBezTo>
                    <a:pt x="4509" y="4219"/>
                    <a:pt x="3687" y="2945"/>
                    <a:pt x="2660" y="1877"/>
                  </a:cubicBezTo>
                  <a:cubicBezTo>
                    <a:pt x="2291" y="1507"/>
                    <a:pt x="1880" y="1138"/>
                    <a:pt x="1469" y="850"/>
                  </a:cubicBezTo>
                  <a:cubicBezTo>
                    <a:pt x="1017" y="521"/>
                    <a:pt x="524" y="316"/>
                    <a:pt x="72" y="28"/>
                  </a:cubicBezTo>
                  <a:cubicBezTo>
                    <a:pt x="62" y="8"/>
                    <a:pt x="52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000612" y="3828655"/>
              <a:ext cx="278480" cy="143493"/>
            </a:xfrm>
            <a:custGeom>
              <a:rect b="b" l="l" r="r" t="t"/>
              <a:pathLst>
                <a:path extrusionOk="0" h="9431" w="18306">
                  <a:moveTo>
                    <a:pt x="18208" y="1"/>
                  </a:moveTo>
                  <a:cubicBezTo>
                    <a:pt x="18172" y="1"/>
                    <a:pt x="18134" y="10"/>
                    <a:pt x="18117" y="28"/>
                  </a:cubicBezTo>
                  <a:cubicBezTo>
                    <a:pt x="17295" y="1465"/>
                    <a:pt x="16268" y="2780"/>
                    <a:pt x="15077" y="3971"/>
                  </a:cubicBezTo>
                  <a:cubicBezTo>
                    <a:pt x="15036" y="3848"/>
                    <a:pt x="14995" y="3766"/>
                    <a:pt x="14953" y="3601"/>
                  </a:cubicBezTo>
                  <a:cubicBezTo>
                    <a:pt x="14871" y="3437"/>
                    <a:pt x="14830" y="3355"/>
                    <a:pt x="14789" y="3191"/>
                  </a:cubicBezTo>
                  <a:cubicBezTo>
                    <a:pt x="14748" y="3026"/>
                    <a:pt x="14748" y="2903"/>
                    <a:pt x="14625" y="2780"/>
                  </a:cubicBezTo>
                  <a:cubicBezTo>
                    <a:pt x="14625" y="2766"/>
                    <a:pt x="14620" y="2762"/>
                    <a:pt x="14614" y="2762"/>
                  </a:cubicBezTo>
                  <a:cubicBezTo>
                    <a:pt x="14602" y="2762"/>
                    <a:pt x="14584" y="2780"/>
                    <a:pt x="14584" y="2780"/>
                  </a:cubicBezTo>
                  <a:cubicBezTo>
                    <a:pt x="14584" y="2944"/>
                    <a:pt x="14625" y="3109"/>
                    <a:pt x="14625" y="3191"/>
                  </a:cubicBezTo>
                  <a:cubicBezTo>
                    <a:pt x="14666" y="3355"/>
                    <a:pt x="14666" y="3437"/>
                    <a:pt x="14707" y="3601"/>
                  </a:cubicBezTo>
                  <a:lnTo>
                    <a:pt x="14871" y="4053"/>
                  </a:lnTo>
                  <a:lnTo>
                    <a:pt x="14789" y="4177"/>
                  </a:lnTo>
                  <a:cubicBezTo>
                    <a:pt x="14296" y="4136"/>
                    <a:pt x="13844" y="4136"/>
                    <a:pt x="13392" y="4053"/>
                  </a:cubicBezTo>
                  <a:cubicBezTo>
                    <a:pt x="13351" y="4053"/>
                    <a:pt x="13351" y="4136"/>
                    <a:pt x="13392" y="4177"/>
                  </a:cubicBezTo>
                  <a:lnTo>
                    <a:pt x="14625" y="4341"/>
                  </a:lnTo>
                  <a:cubicBezTo>
                    <a:pt x="14173" y="4752"/>
                    <a:pt x="13721" y="5163"/>
                    <a:pt x="13146" y="5491"/>
                  </a:cubicBezTo>
                  <a:cubicBezTo>
                    <a:pt x="11585" y="6518"/>
                    <a:pt x="9818" y="7093"/>
                    <a:pt x="7970" y="7299"/>
                  </a:cubicBezTo>
                  <a:cubicBezTo>
                    <a:pt x="7847" y="6929"/>
                    <a:pt x="7806" y="6600"/>
                    <a:pt x="7682" y="6272"/>
                  </a:cubicBezTo>
                  <a:cubicBezTo>
                    <a:pt x="7682" y="6251"/>
                    <a:pt x="7662" y="6241"/>
                    <a:pt x="7646" y="6241"/>
                  </a:cubicBezTo>
                  <a:cubicBezTo>
                    <a:pt x="7631" y="6241"/>
                    <a:pt x="7621" y="6251"/>
                    <a:pt x="7641" y="6272"/>
                  </a:cubicBezTo>
                  <a:cubicBezTo>
                    <a:pt x="7682" y="6641"/>
                    <a:pt x="7764" y="6929"/>
                    <a:pt x="7806" y="7299"/>
                  </a:cubicBezTo>
                  <a:cubicBezTo>
                    <a:pt x="7207" y="7377"/>
                    <a:pt x="6608" y="7405"/>
                    <a:pt x="6009" y="7405"/>
                  </a:cubicBezTo>
                  <a:cubicBezTo>
                    <a:pt x="5663" y="7405"/>
                    <a:pt x="5317" y="7396"/>
                    <a:pt x="4971" y="7381"/>
                  </a:cubicBezTo>
                  <a:cubicBezTo>
                    <a:pt x="3328" y="7258"/>
                    <a:pt x="1644" y="6888"/>
                    <a:pt x="41" y="6395"/>
                  </a:cubicBezTo>
                  <a:cubicBezTo>
                    <a:pt x="0" y="6395"/>
                    <a:pt x="0" y="6436"/>
                    <a:pt x="0" y="6477"/>
                  </a:cubicBezTo>
                  <a:cubicBezTo>
                    <a:pt x="1397" y="7258"/>
                    <a:pt x="2835" y="7792"/>
                    <a:pt x="4396" y="8038"/>
                  </a:cubicBezTo>
                  <a:cubicBezTo>
                    <a:pt x="5182" y="8179"/>
                    <a:pt x="5987" y="8242"/>
                    <a:pt x="6785" y="8242"/>
                  </a:cubicBezTo>
                  <a:cubicBezTo>
                    <a:pt x="7155" y="8242"/>
                    <a:pt x="7524" y="8228"/>
                    <a:pt x="7888" y="8202"/>
                  </a:cubicBezTo>
                  <a:cubicBezTo>
                    <a:pt x="7970" y="8613"/>
                    <a:pt x="8011" y="8942"/>
                    <a:pt x="8093" y="9353"/>
                  </a:cubicBezTo>
                  <a:cubicBezTo>
                    <a:pt x="8093" y="9408"/>
                    <a:pt x="8127" y="9430"/>
                    <a:pt x="8163" y="9430"/>
                  </a:cubicBezTo>
                  <a:cubicBezTo>
                    <a:pt x="8208" y="9430"/>
                    <a:pt x="8257" y="9398"/>
                    <a:pt x="8257" y="9353"/>
                  </a:cubicBezTo>
                  <a:cubicBezTo>
                    <a:pt x="8257" y="8942"/>
                    <a:pt x="8216" y="8613"/>
                    <a:pt x="8093" y="8202"/>
                  </a:cubicBezTo>
                  <a:cubicBezTo>
                    <a:pt x="8422" y="8120"/>
                    <a:pt x="8709" y="8120"/>
                    <a:pt x="9038" y="8079"/>
                  </a:cubicBezTo>
                  <a:cubicBezTo>
                    <a:pt x="10517" y="7874"/>
                    <a:pt x="11914" y="7422"/>
                    <a:pt x="13187" y="6600"/>
                  </a:cubicBezTo>
                  <a:cubicBezTo>
                    <a:pt x="13926" y="6148"/>
                    <a:pt x="14584" y="5614"/>
                    <a:pt x="15159" y="4998"/>
                  </a:cubicBezTo>
                  <a:cubicBezTo>
                    <a:pt x="15200" y="5163"/>
                    <a:pt x="15241" y="5245"/>
                    <a:pt x="15282" y="5409"/>
                  </a:cubicBezTo>
                  <a:cubicBezTo>
                    <a:pt x="15405" y="5614"/>
                    <a:pt x="15488" y="5984"/>
                    <a:pt x="15693" y="6148"/>
                  </a:cubicBezTo>
                  <a:cubicBezTo>
                    <a:pt x="15775" y="6148"/>
                    <a:pt x="15816" y="6148"/>
                    <a:pt x="15816" y="6066"/>
                  </a:cubicBezTo>
                  <a:cubicBezTo>
                    <a:pt x="15816" y="5902"/>
                    <a:pt x="15775" y="5820"/>
                    <a:pt x="15693" y="5655"/>
                  </a:cubicBezTo>
                  <a:cubicBezTo>
                    <a:pt x="15652" y="5491"/>
                    <a:pt x="15611" y="5409"/>
                    <a:pt x="15488" y="5245"/>
                  </a:cubicBezTo>
                  <a:lnTo>
                    <a:pt x="15364" y="4793"/>
                  </a:lnTo>
                  <a:cubicBezTo>
                    <a:pt x="15446" y="4711"/>
                    <a:pt x="15488" y="4587"/>
                    <a:pt x="15611" y="4464"/>
                  </a:cubicBezTo>
                  <a:cubicBezTo>
                    <a:pt x="15857" y="4505"/>
                    <a:pt x="16124" y="4526"/>
                    <a:pt x="16396" y="4526"/>
                  </a:cubicBezTo>
                  <a:cubicBezTo>
                    <a:pt x="16669" y="4526"/>
                    <a:pt x="16946" y="4505"/>
                    <a:pt x="17213" y="4464"/>
                  </a:cubicBezTo>
                  <a:cubicBezTo>
                    <a:pt x="17236" y="4472"/>
                    <a:pt x="17255" y="4475"/>
                    <a:pt x="17271" y="4475"/>
                  </a:cubicBezTo>
                  <a:cubicBezTo>
                    <a:pt x="17335" y="4475"/>
                    <a:pt x="17328" y="4415"/>
                    <a:pt x="17295" y="4382"/>
                  </a:cubicBezTo>
                  <a:cubicBezTo>
                    <a:pt x="16843" y="4341"/>
                    <a:pt x="16391" y="4300"/>
                    <a:pt x="15898" y="4300"/>
                  </a:cubicBezTo>
                  <a:cubicBezTo>
                    <a:pt x="16022" y="4177"/>
                    <a:pt x="16104" y="4094"/>
                    <a:pt x="16186" y="3971"/>
                  </a:cubicBezTo>
                  <a:cubicBezTo>
                    <a:pt x="17090" y="2780"/>
                    <a:pt x="17829" y="1465"/>
                    <a:pt x="18281" y="69"/>
                  </a:cubicBezTo>
                  <a:cubicBezTo>
                    <a:pt x="18305" y="20"/>
                    <a:pt x="18259" y="1"/>
                    <a:pt x="18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187467" y="3863802"/>
              <a:ext cx="184512" cy="448432"/>
            </a:xfrm>
            <a:custGeom>
              <a:rect b="b" l="l" r="r" t="t"/>
              <a:pathLst>
                <a:path extrusionOk="0" h="29473" w="12129">
                  <a:moveTo>
                    <a:pt x="12095" y="1"/>
                  </a:moveTo>
                  <a:cubicBezTo>
                    <a:pt x="12081" y="1"/>
                    <a:pt x="12061" y="6"/>
                    <a:pt x="12037" y="18"/>
                  </a:cubicBezTo>
                  <a:cubicBezTo>
                    <a:pt x="11133" y="1908"/>
                    <a:pt x="10352" y="3797"/>
                    <a:pt x="9531" y="5769"/>
                  </a:cubicBezTo>
                  <a:cubicBezTo>
                    <a:pt x="8709" y="7659"/>
                    <a:pt x="7929" y="9508"/>
                    <a:pt x="7107" y="11397"/>
                  </a:cubicBezTo>
                  <a:cubicBezTo>
                    <a:pt x="5546" y="15259"/>
                    <a:pt x="3985" y="19079"/>
                    <a:pt x="2465" y="22900"/>
                  </a:cubicBezTo>
                  <a:cubicBezTo>
                    <a:pt x="1561" y="25077"/>
                    <a:pt x="740" y="27213"/>
                    <a:pt x="0" y="29431"/>
                  </a:cubicBezTo>
                  <a:cubicBezTo>
                    <a:pt x="0" y="29472"/>
                    <a:pt x="41" y="29472"/>
                    <a:pt x="41" y="29472"/>
                  </a:cubicBezTo>
                  <a:cubicBezTo>
                    <a:pt x="1849" y="25775"/>
                    <a:pt x="3369" y="21955"/>
                    <a:pt x="4971" y="18093"/>
                  </a:cubicBezTo>
                  <a:cubicBezTo>
                    <a:pt x="6573" y="14314"/>
                    <a:pt x="8134" y="10493"/>
                    <a:pt x="9572" y="6632"/>
                  </a:cubicBezTo>
                  <a:cubicBezTo>
                    <a:pt x="10394" y="4414"/>
                    <a:pt x="11338" y="2277"/>
                    <a:pt x="12037" y="59"/>
                  </a:cubicBezTo>
                  <a:cubicBezTo>
                    <a:pt x="12124" y="30"/>
                    <a:pt x="12129" y="1"/>
                    <a:pt x="1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287459" y="3654687"/>
              <a:ext cx="1553592" cy="947377"/>
            </a:xfrm>
            <a:custGeom>
              <a:rect b="b" l="l" r="r" t="t"/>
              <a:pathLst>
                <a:path extrusionOk="0" h="62266" w="102126">
                  <a:moveTo>
                    <a:pt x="30030" y="0"/>
                  </a:moveTo>
                  <a:cubicBezTo>
                    <a:pt x="30030" y="0"/>
                    <a:pt x="22224" y="12365"/>
                    <a:pt x="25511" y="18445"/>
                  </a:cubicBezTo>
                  <a:cubicBezTo>
                    <a:pt x="25552" y="18527"/>
                    <a:pt x="25593" y="18651"/>
                    <a:pt x="25716" y="18733"/>
                  </a:cubicBezTo>
                  <a:lnTo>
                    <a:pt x="15857" y="14994"/>
                  </a:lnTo>
                  <a:lnTo>
                    <a:pt x="0" y="51556"/>
                  </a:lnTo>
                  <a:cubicBezTo>
                    <a:pt x="0" y="51556"/>
                    <a:pt x="46701" y="62265"/>
                    <a:pt x="73484" y="62265"/>
                  </a:cubicBezTo>
                  <a:cubicBezTo>
                    <a:pt x="77332" y="62265"/>
                    <a:pt x="80770" y="62044"/>
                    <a:pt x="83598" y="61538"/>
                  </a:cubicBezTo>
                  <a:cubicBezTo>
                    <a:pt x="94361" y="59566"/>
                    <a:pt x="102125" y="45763"/>
                    <a:pt x="96949" y="35124"/>
                  </a:cubicBezTo>
                  <a:cubicBezTo>
                    <a:pt x="92102" y="25223"/>
                    <a:pt x="62565" y="15200"/>
                    <a:pt x="54267" y="9366"/>
                  </a:cubicBezTo>
                  <a:cubicBezTo>
                    <a:pt x="51638" y="7559"/>
                    <a:pt x="51884" y="329"/>
                    <a:pt x="51884" y="329"/>
                  </a:cubicBezTo>
                  <a:lnTo>
                    <a:pt x="30030" y="0"/>
                  </a:lnTo>
                  <a:close/>
                </a:path>
              </a:pathLst>
            </a:custGeom>
            <a:solidFill>
              <a:srgbClr val="008F7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384788" y="3946860"/>
              <a:ext cx="226164" cy="484872"/>
            </a:xfrm>
            <a:custGeom>
              <a:rect b="b" l="l" r="r" t="t"/>
              <a:pathLst>
                <a:path extrusionOk="0" h="31868" w="14867">
                  <a:moveTo>
                    <a:pt x="14773" y="1"/>
                  </a:moveTo>
                  <a:cubicBezTo>
                    <a:pt x="14742" y="1"/>
                    <a:pt x="14706" y="18"/>
                    <a:pt x="14676" y="64"/>
                  </a:cubicBezTo>
                  <a:cubicBezTo>
                    <a:pt x="12170" y="5363"/>
                    <a:pt x="9500" y="10539"/>
                    <a:pt x="7076" y="15839"/>
                  </a:cubicBezTo>
                  <a:cubicBezTo>
                    <a:pt x="4694" y="21097"/>
                    <a:pt x="2434" y="26437"/>
                    <a:pt x="52" y="31695"/>
                  </a:cubicBezTo>
                  <a:cubicBezTo>
                    <a:pt x="1" y="31797"/>
                    <a:pt x="76" y="31867"/>
                    <a:pt x="150" y="31867"/>
                  </a:cubicBezTo>
                  <a:cubicBezTo>
                    <a:pt x="196" y="31867"/>
                    <a:pt x="241" y="31840"/>
                    <a:pt x="257" y="31778"/>
                  </a:cubicBezTo>
                  <a:cubicBezTo>
                    <a:pt x="2845" y="26560"/>
                    <a:pt x="5433" y="21384"/>
                    <a:pt x="7898" y="16085"/>
                  </a:cubicBezTo>
                  <a:cubicBezTo>
                    <a:pt x="10322" y="10786"/>
                    <a:pt x="12499" y="5404"/>
                    <a:pt x="14841" y="105"/>
                  </a:cubicBezTo>
                  <a:cubicBezTo>
                    <a:pt x="14867" y="53"/>
                    <a:pt x="14827" y="1"/>
                    <a:pt x="147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1672578" y="3944015"/>
              <a:ext cx="741396" cy="354631"/>
            </a:xfrm>
            <a:custGeom>
              <a:rect b="b" l="l" r="r" t="t"/>
              <a:pathLst>
                <a:path extrusionOk="0" h="23308" w="48736">
                  <a:moveTo>
                    <a:pt x="159" y="0"/>
                  </a:moveTo>
                  <a:cubicBezTo>
                    <a:pt x="81" y="0"/>
                    <a:pt x="0" y="97"/>
                    <a:pt x="31" y="127"/>
                  </a:cubicBezTo>
                  <a:cubicBezTo>
                    <a:pt x="1509" y="1401"/>
                    <a:pt x="3153" y="2551"/>
                    <a:pt x="4755" y="3619"/>
                  </a:cubicBezTo>
                  <a:cubicBezTo>
                    <a:pt x="6398" y="4770"/>
                    <a:pt x="8041" y="5838"/>
                    <a:pt x="9725" y="6865"/>
                  </a:cubicBezTo>
                  <a:cubicBezTo>
                    <a:pt x="15682" y="10562"/>
                    <a:pt x="21967" y="13684"/>
                    <a:pt x="28417" y="16313"/>
                  </a:cubicBezTo>
                  <a:cubicBezTo>
                    <a:pt x="31703" y="17628"/>
                    <a:pt x="35031" y="18819"/>
                    <a:pt x="38440" y="19846"/>
                  </a:cubicBezTo>
                  <a:cubicBezTo>
                    <a:pt x="38892" y="20010"/>
                    <a:pt x="39344" y="20092"/>
                    <a:pt x="39837" y="20257"/>
                  </a:cubicBezTo>
                  <a:cubicBezTo>
                    <a:pt x="39755" y="20298"/>
                    <a:pt x="39755" y="20421"/>
                    <a:pt x="39878" y="20462"/>
                  </a:cubicBezTo>
                  <a:cubicBezTo>
                    <a:pt x="41398" y="21448"/>
                    <a:pt x="43000" y="22311"/>
                    <a:pt x="44602" y="23297"/>
                  </a:cubicBezTo>
                  <a:cubicBezTo>
                    <a:pt x="44610" y="23304"/>
                    <a:pt x="44619" y="23308"/>
                    <a:pt x="44628" y="23308"/>
                  </a:cubicBezTo>
                  <a:cubicBezTo>
                    <a:pt x="44668" y="23308"/>
                    <a:pt x="44711" y="23241"/>
                    <a:pt x="44644" y="23173"/>
                  </a:cubicBezTo>
                  <a:lnTo>
                    <a:pt x="40330" y="20421"/>
                  </a:lnTo>
                  <a:lnTo>
                    <a:pt x="40330" y="20421"/>
                  </a:lnTo>
                  <a:cubicBezTo>
                    <a:pt x="43082" y="21202"/>
                    <a:pt x="45835" y="21859"/>
                    <a:pt x="48628" y="22516"/>
                  </a:cubicBezTo>
                  <a:cubicBezTo>
                    <a:pt x="48645" y="22533"/>
                    <a:pt x="48660" y="22539"/>
                    <a:pt x="48672" y="22539"/>
                  </a:cubicBezTo>
                  <a:cubicBezTo>
                    <a:pt x="48722" y="22539"/>
                    <a:pt x="48735" y="22434"/>
                    <a:pt x="48669" y="22434"/>
                  </a:cubicBezTo>
                  <a:cubicBezTo>
                    <a:pt x="44849" y="21489"/>
                    <a:pt x="41152" y="20216"/>
                    <a:pt x="37455" y="18942"/>
                  </a:cubicBezTo>
                  <a:cubicBezTo>
                    <a:pt x="30841" y="16642"/>
                    <a:pt x="24432" y="13807"/>
                    <a:pt x="18147" y="10603"/>
                  </a:cubicBezTo>
                  <a:cubicBezTo>
                    <a:pt x="15066" y="9042"/>
                    <a:pt x="11985" y="7399"/>
                    <a:pt x="9027" y="5591"/>
                  </a:cubicBezTo>
                  <a:cubicBezTo>
                    <a:pt x="7548" y="4728"/>
                    <a:pt x="6110" y="3784"/>
                    <a:pt x="4673" y="2880"/>
                  </a:cubicBezTo>
                  <a:cubicBezTo>
                    <a:pt x="3153" y="1935"/>
                    <a:pt x="1715" y="908"/>
                    <a:pt x="236" y="45"/>
                  </a:cubicBezTo>
                  <a:cubicBezTo>
                    <a:pt x="214" y="13"/>
                    <a:pt x="187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2404208" y="2780022"/>
              <a:ext cx="268105" cy="240884"/>
            </a:xfrm>
            <a:custGeom>
              <a:rect b="b" l="l" r="r" t="t"/>
              <a:pathLst>
                <a:path extrusionOk="0" h="15832" w="17624">
                  <a:moveTo>
                    <a:pt x="6376" y="1"/>
                  </a:moveTo>
                  <a:cubicBezTo>
                    <a:pt x="5035" y="1"/>
                    <a:pt x="3755" y="568"/>
                    <a:pt x="2712" y="1577"/>
                  </a:cubicBezTo>
                  <a:cubicBezTo>
                    <a:pt x="658" y="3590"/>
                    <a:pt x="0" y="6137"/>
                    <a:pt x="658" y="8807"/>
                  </a:cubicBezTo>
                  <a:cubicBezTo>
                    <a:pt x="863" y="9752"/>
                    <a:pt x="1233" y="10656"/>
                    <a:pt x="1808" y="11559"/>
                  </a:cubicBezTo>
                  <a:cubicBezTo>
                    <a:pt x="1972" y="11888"/>
                    <a:pt x="2260" y="12258"/>
                    <a:pt x="2670" y="12586"/>
                  </a:cubicBezTo>
                  <a:cubicBezTo>
                    <a:pt x="4273" y="14148"/>
                    <a:pt x="7436" y="15832"/>
                    <a:pt x="10722" y="15832"/>
                  </a:cubicBezTo>
                  <a:cubicBezTo>
                    <a:pt x="11667" y="15832"/>
                    <a:pt x="12653" y="15668"/>
                    <a:pt x="13557" y="15380"/>
                  </a:cubicBezTo>
                  <a:cubicBezTo>
                    <a:pt x="14830" y="14928"/>
                    <a:pt x="17624" y="13449"/>
                    <a:pt x="16268" y="12545"/>
                  </a:cubicBezTo>
                  <a:cubicBezTo>
                    <a:pt x="15775" y="12258"/>
                    <a:pt x="14009" y="12094"/>
                    <a:pt x="13146" y="10656"/>
                  </a:cubicBezTo>
                  <a:cubicBezTo>
                    <a:pt x="12324" y="9300"/>
                    <a:pt x="12365" y="6753"/>
                    <a:pt x="11544" y="4370"/>
                  </a:cubicBezTo>
                  <a:cubicBezTo>
                    <a:pt x="11010" y="2892"/>
                    <a:pt x="10188" y="1495"/>
                    <a:pt x="8545" y="591"/>
                  </a:cubicBezTo>
                  <a:cubicBezTo>
                    <a:pt x="8381" y="550"/>
                    <a:pt x="8216" y="427"/>
                    <a:pt x="8052" y="386"/>
                  </a:cubicBezTo>
                  <a:cubicBezTo>
                    <a:pt x="7764" y="221"/>
                    <a:pt x="7395" y="139"/>
                    <a:pt x="7107" y="57"/>
                  </a:cubicBezTo>
                  <a:cubicBezTo>
                    <a:pt x="6862" y="19"/>
                    <a:pt x="6618" y="1"/>
                    <a:pt x="637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2497324" y="2781315"/>
              <a:ext cx="144929" cy="178974"/>
            </a:xfrm>
            <a:custGeom>
              <a:rect b="b" l="l" r="r" t="t"/>
              <a:pathLst>
                <a:path extrusionOk="0" h="11763" w="9527">
                  <a:moveTo>
                    <a:pt x="1190" y="0"/>
                  </a:moveTo>
                  <a:cubicBezTo>
                    <a:pt x="1094" y="0"/>
                    <a:pt x="999" y="4"/>
                    <a:pt x="904" y="13"/>
                  </a:cubicBezTo>
                  <a:cubicBezTo>
                    <a:pt x="616" y="13"/>
                    <a:pt x="288" y="54"/>
                    <a:pt x="41" y="136"/>
                  </a:cubicBezTo>
                  <a:cubicBezTo>
                    <a:pt x="0" y="136"/>
                    <a:pt x="41" y="219"/>
                    <a:pt x="41" y="219"/>
                  </a:cubicBezTo>
                  <a:cubicBezTo>
                    <a:pt x="284" y="170"/>
                    <a:pt x="527" y="147"/>
                    <a:pt x="770" y="147"/>
                  </a:cubicBezTo>
                  <a:cubicBezTo>
                    <a:pt x="1144" y="147"/>
                    <a:pt x="1517" y="201"/>
                    <a:pt x="1890" y="301"/>
                  </a:cubicBezTo>
                  <a:cubicBezTo>
                    <a:pt x="2958" y="629"/>
                    <a:pt x="3985" y="1287"/>
                    <a:pt x="4601" y="2190"/>
                  </a:cubicBezTo>
                  <a:cubicBezTo>
                    <a:pt x="4971" y="2807"/>
                    <a:pt x="5341" y="3505"/>
                    <a:pt x="5587" y="4162"/>
                  </a:cubicBezTo>
                  <a:cubicBezTo>
                    <a:pt x="5916" y="4943"/>
                    <a:pt x="6162" y="5764"/>
                    <a:pt x="6327" y="6586"/>
                  </a:cubicBezTo>
                  <a:cubicBezTo>
                    <a:pt x="6737" y="8558"/>
                    <a:pt x="7189" y="11187"/>
                    <a:pt x="9490" y="11762"/>
                  </a:cubicBezTo>
                  <a:cubicBezTo>
                    <a:pt x="7846" y="11105"/>
                    <a:pt x="7230" y="9544"/>
                    <a:pt x="6861" y="7859"/>
                  </a:cubicBezTo>
                  <a:cubicBezTo>
                    <a:pt x="6573" y="6504"/>
                    <a:pt x="6409" y="5148"/>
                    <a:pt x="5916" y="3834"/>
                  </a:cubicBezTo>
                  <a:lnTo>
                    <a:pt x="5751" y="3546"/>
                  </a:lnTo>
                  <a:cubicBezTo>
                    <a:pt x="5300" y="2396"/>
                    <a:pt x="4601" y="1246"/>
                    <a:pt x="3492" y="629"/>
                  </a:cubicBezTo>
                  <a:cubicBezTo>
                    <a:pt x="2830" y="298"/>
                    <a:pt x="2004" y="0"/>
                    <a:pt x="1190" y="0"/>
                  </a:cubicBezTo>
                  <a:close/>
                  <a:moveTo>
                    <a:pt x="9517" y="11744"/>
                  </a:moveTo>
                  <a:cubicBezTo>
                    <a:pt x="9513" y="11744"/>
                    <a:pt x="9503" y="11748"/>
                    <a:pt x="9490" y="11762"/>
                  </a:cubicBezTo>
                  <a:cubicBezTo>
                    <a:pt x="9517" y="11762"/>
                    <a:pt x="9526" y="11744"/>
                    <a:pt x="9517" y="117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2406079" y="2775884"/>
              <a:ext cx="101254" cy="89434"/>
            </a:xfrm>
            <a:custGeom>
              <a:rect b="b" l="l" r="r" t="t"/>
              <a:pathLst>
                <a:path extrusionOk="0" h="5878" w="6656">
                  <a:moveTo>
                    <a:pt x="4643" y="0"/>
                  </a:moveTo>
                  <a:cubicBezTo>
                    <a:pt x="4643" y="0"/>
                    <a:pt x="3698" y="2178"/>
                    <a:pt x="2671" y="2794"/>
                  </a:cubicBezTo>
                  <a:cubicBezTo>
                    <a:pt x="1644" y="3410"/>
                    <a:pt x="1" y="3780"/>
                    <a:pt x="1" y="3780"/>
                  </a:cubicBezTo>
                  <a:lnTo>
                    <a:pt x="288" y="5669"/>
                  </a:lnTo>
                  <a:cubicBezTo>
                    <a:pt x="408" y="5811"/>
                    <a:pt x="651" y="5877"/>
                    <a:pt x="971" y="5877"/>
                  </a:cubicBezTo>
                  <a:cubicBezTo>
                    <a:pt x="1857" y="5877"/>
                    <a:pt x="3328" y="5365"/>
                    <a:pt x="4355" y="4519"/>
                  </a:cubicBezTo>
                  <a:cubicBezTo>
                    <a:pt x="5957" y="3164"/>
                    <a:pt x="6655" y="863"/>
                    <a:pt x="6573" y="452"/>
                  </a:cubicBezTo>
                  <a:cubicBezTo>
                    <a:pt x="6409" y="41"/>
                    <a:pt x="4643" y="0"/>
                    <a:pt x="464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806144" y="2978578"/>
              <a:ext cx="807282" cy="369344"/>
            </a:xfrm>
            <a:custGeom>
              <a:rect b="b" l="l" r="r" t="t"/>
              <a:pathLst>
                <a:path extrusionOk="0" h="24275" w="53067">
                  <a:moveTo>
                    <a:pt x="51635" y="0"/>
                  </a:moveTo>
                  <a:cubicBezTo>
                    <a:pt x="50775" y="0"/>
                    <a:pt x="49439" y="668"/>
                    <a:pt x="47777" y="1919"/>
                  </a:cubicBezTo>
                  <a:cubicBezTo>
                    <a:pt x="42190" y="6233"/>
                    <a:pt x="37794" y="10916"/>
                    <a:pt x="36028" y="12559"/>
                  </a:cubicBezTo>
                  <a:cubicBezTo>
                    <a:pt x="35945" y="12638"/>
                    <a:pt x="35778" y="12673"/>
                    <a:pt x="35541" y="12673"/>
                  </a:cubicBezTo>
                  <a:cubicBezTo>
                    <a:pt x="33425" y="12673"/>
                    <a:pt x="25718" y="9827"/>
                    <a:pt x="22430" y="9272"/>
                  </a:cubicBezTo>
                  <a:lnTo>
                    <a:pt x="22430" y="9231"/>
                  </a:lnTo>
                  <a:cubicBezTo>
                    <a:pt x="19179" y="8158"/>
                    <a:pt x="15387" y="6777"/>
                    <a:pt x="11564" y="6777"/>
                  </a:cubicBezTo>
                  <a:cubicBezTo>
                    <a:pt x="10557" y="6777"/>
                    <a:pt x="9547" y="6873"/>
                    <a:pt x="8545" y="7095"/>
                  </a:cubicBezTo>
                  <a:cubicBezTo>
                    <a:pt x="7641" y="7301"/>
                    <a:pt x="7231" y="7876"/>
                    <a:pt x="7231" y="7876"/>
                  </a:cubicBezTo>
                  <a:cubicBezTo>
                    <a:pt x="5136" y="8328"/>
                    <a:pt x="4643" y="9478"/>
                    <a:pt x="4643" y="9478"/>
                  </a:cubicBezTo>
                  <a:cubicBezTo>
                    <a:pt x="2794" y="10505"/>
                    <a:pt x="2506" y="11737"/>
                    <a:pt x="2506" y="11737"/>
                  </a:cubicBezTo>
                  <a:cubicBezTo>
                    <a:pt x="2506" y="11737"/>
                    <a:pt x="1" y="12312"/>
                    <a:pt x="83" y="13832"/>
                  </a:cubicBezTo>
                  <a:cubicBezTo>
                    <a:pt x="148" y="14767"/>
                    <a:pt x="1156" y="14897"/>
                    <a:pt x="2426" y="14897"/>
                  </a:cubicBezTo>
                  <a:cubicBezTo>
                    <a:pt x="2913" y="14897"/>
                    <a:pt x="3439" y="14878"/>
                    <a:pt x="3965" y="14878"/>
                  </a:cubicBezTo>
                  <a:cubicBezTo>
                    <a:pt x="4658" y="14878"/>
                    <a:pt x="5352" y="14911"/>
                    <a:pt x="5957" y="15065"/>
                  </a:cubicBezTo>
                  <a:cubicBezTo>
                    <a:pt x="7847" y="15517"/>
                    <a:pt x="10106" y="16297"/>
                    <a:pt x="12242" y="17078"/>
                  </a:cubicBezTo>
                  <a:cubicBezTo>
                    <a:pt x="12777" y="17489"/>
                    <a:pt x="12448" y="17776"/>
                    <a:pt x="11215" y="17858"/>
                  </a:cubicBezTo>
                  <a:cubicBezTo>
                    <a:pt x="11184" y="17859"/>
                    <a:pt x="11150" y="17860"/>
                    <a:pt x="11114" y="17860"/>
                  </a:cubicBezTo>
                  <a:cubicBezTo>
                    <a:pt x="10443" y="17860"/>
                    <a:pt x="9004" y="17697"/>
                    <a:pt x="7626" y="17697"/>
                  </a:cubicBezTo>
                  <a:cubicBezTo>
                    <a:pt x="5992" y="17697"/>
                    <a:pt x="4442" y="17926"/>
                    <a:pt x="4355" y="18926"/>
                  </a:cubicBezTo>
                  <a:cubicBezTo>
                    <a:pt x="4191" y="20816"/>
                    <a:pt x="11791" y="21597"/>
                    <a:pt x="14009" y="21679"/>
                  </a:cubicBezTo>
                  <a:cubicBezTo>
                    <a:pt x="14264" y="21693"/>
                    <a:pt x="14513" y="21700"/>
                    <a:pt x="14757" y="21700"/>
                  </a:cubicBezTo>
                  <a:cubicBezTo>
                    <a:pt x="15890" y="21700"/>
                    <a:pt x="16902" y="21553"/>
                    <a:pt x="17747" y="21350"/>
                  </a:cubicBezTo>
                  <a:cubicBezTo>
                    <a:pt x="21252" y="23046"/>
                    <a:pt x="29461" y="24275"/>
                    <a:pt x="34832" y="24275"/>
                  </a:cubicBezTo>
                  <a:cubicBezTo>
                    <a:pt x="37268" y="24275"/>
                    <a:pt x="39120" y="24022"/>
                    <a:pt x="39684" y="23445"/>
                  </a:cubicBezTo>
                  <a:cubicBezTo>
                    <a:pt x="44162" y="18885"/>
                    <a:pt x="49749" y="11614"/>
                    <a:pt x="52254" y="3562"/>
                  </a:cubicBezTo>
                  <a:cubicBezTo>
                    <a:pt x="53067" y="1126"/>
                    <a:pt x="52752" y="0"/>
                    <a:pt x="51635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844890" y="3150949"/>
              <a:ext cx="152429" cy="18882"/>
            </a:xfrm>
            <a:custGeom>
              <a:rect b="b" l="l" r="r" t="t"/>
              <a:pathLst>
                <a:path extrusionOk="0" h="1241" w="10020">
                  <a:moveTo>
                    <a:pt x="3550" y="1"/>
                  </a:moveTo>
                  <a:cubicBezTo>
                    <a:pt x="2342" y="1"/>
                    <a:pt x="1150" y="119"/>
                    <a:pt x="42" y="367"/>
                  </a:cubicBezTo>
                  <a:cubicBezTo>
                    <a:pt x="1" y="408"/>
                    <a:pt x="1" y="449"/>
                    <a:pt x="42" y="449"/>
                  </a:cubicBezTo>
                  <a:cubicBezTo>
                    <a:pt x="1260" y="393"/>
                    <a:pt x="2440" y="297"/>
                    <a:pt x="3621" y="297"/>
                  </a:cubicBezTo>
                  <a:cubicBezTo>
                    <a:pt x="4152" y="297"/>
                    <a:pt x="4683" y="316"/>
                    <a:pt x="5218" y="367"/>
                  </a:cubicBezTo>
                  <a:cubicBezTo>
                    <a:pt x="6820" y="490"/>
                    <a:pt x="8381" y="860"/>
                    <a:pt x="9901" y="1230"/>
                  </a:cubicBezTo>
                  <a:cubicBezTo>
                    <a:pt x="9923" y="1237"/>
                    <a:pt x="9942" y="1241"/>
                    <a:pt x="9956" y="1241"/>
                  </a:cubicBezTo>
                  <a:cubicBezTo>
                    <a:pt x="10020" y="1241"/>
                    <a:pt x="10001" y="1174"/>
                    <a:pt x="9901" y="1107"/>
                  </a:cubicBezTo>
                  <a:cubicBezTo>
                    <a:pt x="7994" y="391"/>
                    <a:pt x="5744" y="1"/>
                    <a:pt x="35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877384" y="3113398"/>
              <a:ext cx="138753" cy="10651"/>
            </a:xfrm>
            <a:custGeom>
              <a:rect b="b" l="l" r="r" t="t"/>
              <a:pathLst>
                <a:path extrusionOk="0" h="700" w="9121">
                  <a:moveTo>
                    <a:pt x="4627" y="0"/>
                  </a:moveTo>
                  <a:cubicBezTo>
                    <a:pt x="3095" y="0"/>
                    <a:pt x="1559" y="216"/>
                    <a:pt x="1" y="658"/>
                  </a:cubicBezTo>
                  <a:lnTo>
                    <a:pt x="1" y="699"/>
                  </a:lnTo>
                  <a:cubicBezTo>
                    <a:pt x="1983" y="411"/>
                    <a:pt x="3602" y="312"/>
                    <a:pt x="4927" y="312"/>
                  </a:cubicBezTo>
                  <a:cubicBezTo>
                    <a:pt x="6814" y="312"/>
                    <a:pt x="8104" y="513"/>
                    <a:pt x="8997" y="658"/>
                  </a:cubicBezTo>
                  <a:cubicBezTo>
                    <a:pt x="9121" y="658"/>
                    <a:pt x="9121" y="617"/>
                    <a:pt x="8997" y="576"/>
                  </a:cubicBezTo>
                  <a:cubicBezTo>
                    <a:pt x="7535" y="195"/>
                    <a:pt x="6083" y="0"/>
                    <a:pt x="46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917378" y="3091914"/>
              <a:ext cx="108754" cy="8383"/>
            </a:xfrm>
            <a:custGeom>
              <a:rect b="b" l="l" r="r" t="t"/>
              <a:pathLst>
                <a:path extrusionOk="0" h="551" w="7149">
                  <a:moveTo>
                    <a:pt x="3709" y="0"/>
                  </a:moveTo>
                  <a:cubicBezTo>
                    <a:pt x="2652" y="0"/>
                    <a:pt x="1572" y="133"/>
                    <a:pt x="1" y="468"/>
                  </a:cubicBezTo>
                  <a:lnTo>
                    <a:pt x="1" y="550"/>
                  </a:lnTo>
                  <a:cubicBezTo>
                    <a:pt x="1646" y="354"/>
                    <a:pt x="2910" y="216"/>
                    <a:pt x="4222" y="216"/>
                  </a:cubicBezTo>
                  <a:cubicBezTo>
                    <a:pt x="5105" y="216"/>
                    <a:pt x="6009" y="278"/>
                    <a:pt x="7067" y="427"/>
                  </a:cubicBezTo>
                  <a:cubicBezTo>
                    <a:pt x="7149" y="427"/>
                    <a:pt x="7149" y="304"/>
                    <a:pt x="7108" y="304"/>
                  </a:cubicBezTo>
                  <a:cubicBezTo>
                    <a:pt x="5719" y="122"/>
                    <a:pt x="4725" y="0"/>
                    <a:pt x="37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2410461" y="2956942"/>
              <a:ext cx="211286" cy="260861"/>
            </a:xfrm>
            <a:custGeom>
              <a:rect b="b" l="l" r="r" t="t"/>
              <a:pathLst>
                <a:path extrusionOk="0" h="17145" w="13889">
                  <a:moveTo>
                    <a:pt x="12095" y="1"/>
                  </a:moveTo>
                  <a:cubicBezTo>
                    <a:pt x="11214" y="1"/>
                    <a:pt x="10028" y="640"/>
                    <a:pt x="8750" y="1616"/>
                  </a:cubicBezTo>
                  <a:cubicBezTo>
                    <a:pt x="5710" y="3793"/>
                    <a:pt x="0" y="9339"/>
                    <a:pt x="0" y="9339"/>
                  </a:cubicBezTo>
                  <a:lnTo>
                    <a:pt x="8380" y="17144"/>
                  </a:lnTo>
                  <a:cubicBezTo>
                    <a:pt x="8380" y="17144"/>
                    <a:pt x="12858" y="9051"/>
                    <a:pt x="13515" y="3998"/>
                  </a:cubicBezTo>
                  <a:cubicBezTo>
                    <a:pt x="13889" y="1105"/>
                    <a:pt x="13255" y="1"/>
                    <a:pt x="1209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2438269" y="3086833"/>
              <a:ext cx="108435" cy="99719"/>
            </a:xfrm>
            <a:custGeom>
              <a:rect b="b" l="l" r="r" t="t"/>
              <a:pathLst>
                <a:path extrusionOk="0" h="6554" w="7128">
                  <a:moveTo>
                    <a:pt x="10" y="1"/>
                  </a:moveTo>
                  <a:cubicBezTo>
                    <a:pt x="0" y="1"/>
                    <a:pt x="0" y="21"/>
                    <a:pt x="21" y="62"/>
                  </a:cubicBezTo>
                  <a:cubicBezTo>
                    <a:pt x="2650" y="2733"/>
                    <a:pt x="5813" y="5649"/>
                    <a:pt x="7045" y="6553"/>
                  </a:cubicBezTo>
                  <a:cubicBezTo>
                    <a:pt x="7045" y="6553"/>
                    <a:pt x="7128" y="6553"/>
                    <a:pt x="7128" y="6512"/>
                  </a:cubicBezTo>
                  <a:cubicBezTo>
                    <a:pt x="6101" y="5321"/>
                    <a:pt x="678" y="596"/>
                    <a:pt x="62" y="62"/>
                  </a:cubicBezTo>
                  <a:cubicBezTo>
                    <a:pt x="41" y="21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2444826" y="2967136"/>
              <a:ext cx="174366" cy="250028"/>
            </a:xfrm>
            <a:custGeom>
              <a:rect b="b" l="l" r="r" t="t"/>
              <a:pathLst>
                <a:path extrusionOk="0" h="16433" w="11462">
                  <a:moveTo>
                    <a:pt x="11051" y="1"/>
                  </a:moveTo>
                  <a:lnTo>
                    <a:pt x="0" y="10723"/>
                  </a:lnTo>
                  <a:lnTo>
                    <a:pt x="6121" y="16433"/>
                  </a:lnTo>
                  <a:cubicBezTo>
                    <a:pt x="6121" y="16433"/>
                    <a:pt x="10599" y="8381"/>
                    <a:pt x="11256" y="3287"/>
                  </a:cubicBezTo>
                  <a:cubicBezTo>
                    <a:pt x="11462" y="1685"/>
                    <a:pt x="11339" y="617"/>
                    <a:pt x="11051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2650423" y="2800258"/>
              <a:ext cx="284991" cy="227084"/>
            </a:xfrm>
            <a:custGeom>
              <a:rect b="b" l="l" r="r" t="t"/>
              <a:pathLst>
                <a:path extrusionOk="0" h="14925" w="18734">
                  <a:moveTo>
                    <a:pt x="5711" y="1"/>
                  </a:moveTo>
                  <a:cubicBezTo>
                    <a:pt x="4109" y="42"/>
                    <a:pt x="2712" y="904"/>
                    <a:pt x="1726" y="2301"/>
                  </a:cubicBezTo>
                  <a:cubicBezTo>
                    <a:pt x="165" y="4643"/>
                    <a:pt x="1" y="7313"/>
                    <a:pt x="1192" y="9778"/>
                  </a:cubicBezTo>
                  <a:cubicBezTo>
                    <a:pt x="1603" y="10681"/>
                    <a:pt x="2137" y="11544"/>
                    <a:pt x="2876" y="12325"/>
                  </a:cubicBezTo>
                  <a:cubicBezTo>
                    <a:pt x="3123" y="12612"/>
                    <a:pt x="3493" y="12859"/>
                    <a:pt x="3945" y="13187"/>
                  </a:cubicBezTo>
                  <a:cubicBezTo>
                    <a:pt x="5425" y="14056"/>
                    <a:pt x="7863" y="14925"/>
                    <a:pt x="10410" y="14925"/>
                  </a:cubicBezTo>
                  <a:cubicBezTo>
                    <a:pt x="11114" y="14925"/>
                    <a:pt x="11827" y="14859"/>
                    <a:pt x="12530" y="14707"/>
                  </a:cubicBezTo>
                  <a:cubicBezTo>
                    <a:pt x="13434" y="14502"/>
                    <a:pt x="14379" y="14214"/>
                    <a:pt x="15200" y="13680"/>
                  </a:cubicBezTo>
                  <a:cubicBezTo>
                    <a:pt x="16310" y="13023"/>
                    <a:pt x="18733" y="10969"/>
                    <a:pt x="17131" y="10394"/>
                  </a:cubicBezTo>
                  <a:cubicBezTo>
                    <a:pt x="16597" y="10188"/>
                    <a:pt x="14872" y="10394"/>
                    <a:pt x="13681" y="9161"/>
                  </a:cubicBezTo>
                  <a:cubicBezTo>
                    <a:pt x="12612" y="8052"/>
                    <a:pt x="12161" y="5546"/>
                    <a:pt x="10887" y="3369"/>
                  </a:cubicBezTo>
                  <a:cubicBezTo>
                    <a:pt x="10065" y="1972"/>
                    <a:pt x="8956" y="822"/>
                    <a:pt x="7190" y="247"/>
                  </a:cubicBezTo>
                  <a:cubicBezTo>
                    <a:pt x="6984" y="124"/>
                    <a:pt x="6820" y="124"/>
                    <a:pt x="6656" y="83"/>
                  </a:cubicBezTo>
                  <a:cubicBezTo>
                    <a:pt x="6368" y="42"/>
                    <a:pt x="5999" y="1"/>
                    <a:pt x="571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2644809" y="2800288"/>
              <a:ext cx="90621" cy="101454"/>
            </a:xfrm>
            <a:custGeom>
              <a:rect b="b" l="l" r="r" t="t"/>
              <a:pathLst>
                <a:path extrusionOk="0" h="6668" w="5957">
                  <a:moveTo>
                    <a:pt x="4905" y="0"/>
                  </a:moveTo>
                  <a:cubicBezTo>
                    <a:pt x="4384" y="0"/>
                    <a:pt x="3821" y="81"/>
                    <a:pt x="3821" y="81"/>
                  </a:cubicBezTo>
                  <a:cubicBezTo>
                    <a:pt x="3821" y="81"/>
                    <a:pt x="3287" y="2463"/>
                    <a:pt x="2424" y="3285"/>
                  </a:cubicBezTo>
                  <a:cubicBezTo>
                    <a:pt x="1561" y="4065"/>
                    <a:pt x="0" y="4764"/>
                    <a:pt x="0" y="4764"/>
                  </a:cubicBezTo>
                  <a:lnTo>
                    <a:pt x="657" y="6571"/>
                  </a:lnTo>
                  <a:cubicBezTo>
                    <a:pt x="749" y="6637"/>
                    <a:pt x="879" y="6668"/>
                    <a:pt x="1036" y="6668"/>
                  </a:cubicBezTo>
                  <a:cubicBezTo>
                    <a:pt x="1865" y="6668"/>
                    <a:pt x="3470" y="5808"/>
                    <a:pt x="4437" y="4600"/>
                  </a:cubicBezTo>
                  <a:cubicBezTo>
                    <a:pt x="5710" y="2956"/>
                    <a:pt x="5957" y="533"/>
                    <a:pt x="5751" y="204"/>
                  </a:cubicBezTo>
                  <a:cubicBezTo>
                    <a:pt x="5663" y="45"/>
                    <a:pt x="5296" y="0"/>
                    <a:pt x="490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2327963" y="3339660"/>
              <a:ext cx="453089" cy="1325424"/>
            </a:xfrm>
            <a:custGeom>
              <a:rect b="b" l="l" r="r" t="t"/>
              <a:pathLst>
                <a:path extrusionOk="0" h="87113" w="29784">
                  <a:moveTo>
                    <a:pt x="10065" y="1"/>
                  </a:moveTo>
                  <a:cubicBezTo>
                    <a:pt x="10065" y="1"/>
                    <a:pt x="6286" y="26580"/>
                    <a:pt x="4807" y="36973"/>
                  </a:cubicBezTo>
                  <a:cubicBezTo>
                    <a:pt x="3903" y="43299"/>
                    <a:pt x="9161" y="62319"/>
                    <a:pt x="11174" y="69180"/>
                  </a:cubicBezTo>
                  <a:lnTo>
                    <a:pt x="13228" y="77848"/>
                  </a:lnTo>
                  <a:cubicBezTo>
                    <a:pt x="13228" y="77848"/>
                    <a:pt x="2753" y="82449"/>
                    <a:pt x="1767" y="83270"/>
                  </a:cubicBezTo>
                  <a:cubicBezTo>
                    <a:pt x="740" y="84092"/>
                    <a:pt x="0" y="86680"/>
                    <a:pt x="904" y="87009"/>
                  </a:cubicBezTo>
                  <a:cubicBezTo>
                    <a:pt x="1136" y="87079"/>
                    <a:pt x="2884" y="87113"/>
                    <a:pt x="5405" y="87113"/>
                  </a:cubicBezTo>
                  <a:cubicBezTo>
                    <a:pt x="13157" y="87113"/>
                    <a:pt x="28218" y="86796"/>
                    <a:pt x="28962" y="86269"/>
                  </a:cubicBezTo>
                  <a:cubicBezTo>
                    <a:pt x="29291" y="86023"/>
                    <a:pt x="29784" y="81422"/>
                    <a:pt x="29784" y="76780"/>
                  </a:cubicBezTo>
                  <a:cubicBezTo>
                    <a:pt x="29660" y="76122"/>
                    <a:pt x="29250" y="74109"/>
                    <a:pt x="28757" y="71768"/>
                  </a:cubicBezTo>
                  <a:cubicBezTo>
                    <a:pt x="28798" y="71768"/>
                    <a:pt x="28633" y="71275"/>
                    <a:pt x="28469" y="70535"/>
                  </a:cubicBezTo>
                  <a:cubicBezTo>
                    <a:pt x="27442" y="66099"/>
                    <a:pt x="26169" y="61087"/>
                    <a:pt x="26086" y="60676"/>
                  </a:cubicBezTo>
                  <a:cubicBezTo>
                    <a:pt x="23950" y="51926"/>
                    <a:pt x="21485" y="40834"/>
                    <a:pt x="21773" y="38082"/>
                  </a:cubicBezTo>
                  <a:cubicBezTo>
                    <a:pt x="22595" y="28428"/>
                    <a:pt x="28839" y="1"/>
                    <a:pt x="28839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2326092" y="4554730"/>
              <a:ext cx="452465" cy="110643"/>
            </a:xfrm>
            <a:custGeom>
              <a:rect b="b" l="l" r="r" t="t"/>
              <a:pathLst>
                <a:path extrusionOk="0" h="7272" w="29743">
                  <a:moveTo>
                    <a:pt x="29742" y="1"/>
                  </a:moveTo>
                  <a:cubicBezTo>
                    <a:pt x="26415" y="740"/>
                    <a:pt x="15364" y="2876"/>
                    <a:pt x="9284" y="3287"/>
                  </a:cubicBezTo>
                  <a:cubicBezTo>
                    <a:pt x="8662" y="3326"/>
                    <a:pt x="8123" y="3345"/>
                    <a:pt x="7658" y="3345"/>
                  </a:cubicBezTo>
                  <a:cubicBezTo>
                    <a:pt x="3274" y="3345"/>
                    <a:pt x="5573" y="1688"/>
                    <a:pt x="8545" y="165"/>
                  </a:cubicBezTo>
                  <a:lnTo>
                    <a:pt x="8545" y="165"/>
                  </a:lnTo>
                  <a:cubicBezTo>
                    <a:pt x="5587" y="1479"/>
                    <a:pt x="2342" y="2999"/>
                    <a:pt x="1808" y="3451"/>
                  </a:cubicBezTo>
                  <a:cubicBezTo>
                    <a:pt x="781" y="4273"/>
                    <a:pt x="0" y="6902"/>
                    <a:pt x="904" y="7190"/>
                  </a:cubicBezTo>
                  <a:cubicBezTo>
                    <a:pt x="1119" y="7246"/>
                    <a:pt x="2633" y="7272"/>
                    <a:pt x="4857" y="7272"/>
                  </a:cubicBezTo>
                  <a:cubicBezTo>
                    <a:pt x="12423" y="7272"/>
                    <a:pt x="28200" y="6967"/>
                    <a:pt x="28962" y="6491"/>
                  </a:cubicBezTo>
                  <a:cubicBezTo>
                    <a:pt x="29290" y="6286"/>
                    <a:pt x="29578" y="3451"/>
                    <a:pt x="2974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2454820" y="4553300"/>
              <a:ext cx="116878" cy="38950"/>
            </a:xfrm>
            <a:custGeom>
              <a:rect b="b" l="l" r="r" t="t"/>
              <a:pathLst>
                <a:path extrusionOk="0" h="2560" w="7683">
                  <a:moveTo>
                    <a:pt x="1965" y="0"/>
                  </a:moveTo>
                  <a:cubicBezTo>
                    <a:pt x="792" y="0"/>
                    <a:pt x="1" y="259"/>
                    <a:pt x="1" y="259"/>
                  </a:cubicBezTo>
                  <a:lnTo>
                    <a:pt x="7683" y="2559"/>
                  </a:lnTo>
                  <a:cubicBezTo>
                    <a:pt x="5741" y="453"/>
                    <a:pt x="3518" y="0"/>
                    <a:pt x="1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479191" y="3340908"/>
              <a:ext cx="848675" cy="1329091"/>
            </a:xfrm>
            <a:custGeom>
              <a:rect b="b" l="l" r="r" t="t"/>
              <a:pathLst>
                <a:path extrusionOk="0" h="87354" w="55788">
                  <a:moveTo>
                    <a:pt x="1" y="1"/>
                  </a:moveTo>
                  <a:cubicBezTo>
                    <a:pt x="288" y="2342"/>
                    <a:pt x="3041" y="10969"/>
                    <a:pt x="5711" y="12654"/>
                  </a:cubicBezTo>
                  <a:lnTo>
                    <a:pt x="7847" y="13352"/>
                  </a:lnTo>
                  <a:cubicBezTo>
                    <a:pt x="7847" y="13352"/>
                    <a:pt x="11093" y="33317"/>
                    <a:pt x="14009" y="42519"/>
                  </a:cubicBezTo>
                  <a:cubicBezTo>
                    <a:pt x="16228" y="49379"/>
                    <a:pt x="32947" y="67578"/>
                    <a:pt x="32947" y="67578"/>
                  </a:cubicBezTo>
                  <a:lnTo>
                    <a:pt x="35535" y="70659"/>
                  </a:lnTo>
                  <a:lnTo>
                    <a:pt x="37343" y="73124"/>
                  </a:lnTo>
                  <a:cubicBezTo>
                    <a:pt x="37343" y="73124"/>
                    <a:pt x="31674" y="82490"/>
                    <a:pt x="31263" y="83722"/>
                  </a:cubicBezTo>
                  <a:cubicBezTo>
                    <a:pt x="30910" y="84900"/>
                    <a:pt x="31644" y="87354"/>
                    <a:pt x="32535" y="87354"/>
                  </a:cubicBezTo>
                  <a:cubicBezTo>
                    <a:pt x="32576" y="87354"/>
                    <a:pt x="32618" y="87348"/>
                    <a:pt x="32660" y="87337"/>
                  </a:cubicBezTo>
                  <a:cubicBezTo>
                    <a:pt x="33563" y="87091"/>
                    <a:pt x="55048" y="72179"/>
                    <a:pt x="55500" y="71070"/>
                  </a:cubicBezTo>
                  <a:cubicBezTo>
                    <a:pt x="55788" y="70577"/>
                    <a:pt x="53775" y="67372"/>
                    <a:pt x="51269" y="63511"/>
                  </a:cubicBezTo>
                  <a:cubicBezTo>
                    <a:pt x="50694" y="62689"/>
                    <a:pt x="50119" y="61827"/>
                    <a:pt x="49543" y="60923"/>
                  </a:cubicBezTo>
                  <a:cubicBezTo>
                    <a:pt x="48722" y="59649"/>
                    <a:pt x="47818" y="58376"/>
                    <a:pt x="46914" y="57184"/>
                  </a:cubicBezTo>
                  <a:cubicBezTo>
                    <a:pt x="46914" y="57184"/>
                    <a:pt x="46832" y="57020"/>
                    <a:pt x="46627" y="56815"/>
                  </a:cubicBezTo>
                  <a:cubicBezTo>
                    <a:pt x="43710" y="52871"/>
                    <a:pt x="41040" y="49749"/>
                    <a:pt x="40958" y="49708"/>
                  </a:cubicBezTo>
                  <a:cubicBezTo>
                    <a:pt x="37753" y="45477"/>
                    <a:pt x="34097" y="40383"/>
                    <a:pt x="32331" y="37014"/>
                  </a:cubicBezTo>
                  <a:cubicBezTo>
                    <a:pt x="31016" y="34426"/>
                    <a:pt x="26498" y="16721"/>
                    <a:pt x="26498" y="16721"/>
                  </a:cubicBezTo>
                  <a:cubicBezTo>
                    <a:pt x="28428" y="10353"/>
                    <a:pt x="24813" y="1"/>
                    <a:pt x="24813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2441707" y="2949015"/>
              <a:ext cx="453089" cy="455263"/>
            </a:xfrm>
            <a:custGeom>
              <a:rect b="b" l="l" r="r" t="t"/>
              <a:pathLst>
                <a:path extrusionOk="0" h="29922" w="29784">
                  <a:moveTo>
                    <a:pt x="12083" y="1"/>
                  </a:moveTo>
                  <a:cubicBezTo>
                    <a:pt x="9560" y="1"/>
                    <a:pt x="7158" y="1421"/>
                    <a:pt x="6573" y="2424"/>
                  </a:cubicBezTo>
                  <a:cubicBezTo>
                    <a:pt x="3163" y="8217"/>
                    <a:pt x="0" y="29660"/>
                    <a:pt x="82" y="29743"/>
                  </a:cubicBezTo>
                  <a:cubicBezTo>
                    <a:pt x="271" y="29868"/>
                    <a:pt x="17456" y="29922"/>
                    <a:pt x="25560" y="29922"/>
                  </a:cubicBezTo>
                  <a:cubicBezTo>
                    <a:pt x="28064" y="29922"/>
                    <a:pt x="29701" y="29917"/>
                    <a:pt x="29701" y="29907"/>
                  </a:cubicBezTo>
                  <a:cubicBezTo>
                    <a:pt x="29783" y="29784"/>
                    <a:pt x="22512" y="6615"/>
                    <a:pt x="15569" y="1151"/>
                  </a:cubicBezTo>
                  <a:cubicBezTo>
                    <a:pt x="14500" y="319"/>
                    <a:pt x="13278" y="1"/>
                    <a:pt x="1208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2330458" y="3401540"/>
              <a:ext cx="646197" cy="513232"/>
            </a:xfrm>
            <a:custGeom>
              <a:rect b="b" l="l" r="r" t="t"/>
              <a:pathLst>
                <a:path extrusionOk="0" h="33732" w="42478">
                  <a:moveTo>
                    <a:pt x="7354" y="1"/>
                  </a:moveTo>
                  <a:lnTo>
                    <a:pt x="1" y="28305"/>
                  </a:lnTo>
                  <a:cubicBezTo>
                    <a:pt x="1" y="28305"/>
                    <a:pt x="8135" y="32700"/>
                    <a:pt x="17542" y="33645"/>
                  </a:cubicBezTo>
                  <a:cubicBezTo>
                    <a:pt x="18154" y="33704"/>
                    <a:pt x="18793" y="33732"/>
                    <a:pt x="19451" y="33732"/>
                  </a:cubicBezTo>
                  <a:cubicBezTo>
                    <a:pt x="28905" y="33732"/>
                    <a:pt x="42478" y="28058"/>
                    <a:pt x="42478" y="28058"/>
                  </a:cubicBezTo>
                  <a:lnTo>
                    <a:pt x="36932" y="206"/>
                  </a:lnTo>
                  <a:lnTo>
                    <a:pt x="735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337958" y="3749065"/>
              <a:ext cx="633692" cy="130012"/>
            </a:xfrm>
            <a:custGeom>
              <a:rect b="b" l="l" r="r" t="t"/>
              <a:pathLst>
                <a:path extrusionOk="0" h="8545" w="41656">
                  <a:moveTo>
                    <a:pt x="40958" y="0"/>
                  </a:moveTo>
                  <a:cubicBezTo>
                    <a:pt x="35289" y="1972"/>
                    <a:pt x="25101" y="5053"/>
                    <a:pt x="18446" y="5053"/>
                  </a:cubicBezTo>
                  <a:lnTo>
                    <a:pt x="18281" y="5053"/>
                  </a:lnTo>
                  <a:cubicBezTo>
                    <a:pt x="11955" y="5012"/>
                    <a:pt x="4971" y="2383"/>
                    <a:pt x="822" y="575"/>
                  </a:cubicBezTo>
                  <a:lnTo>
                    <a:pt x="576" y="1602"/>
                  </a:lnTo>
                  <a:cubicBezTo>
                    <a:pt x="4766" y="3451"/>
                    <a:pt x="11791" y="6080"/>
                    <a:pt x="18281" y="6121"/>
                  </a:cubicBezTo>
                  <a:lnTo>
                    <a:pt x="18446" y="6121"/>
                  </a:lnTo>
                  <a:cubicBezTo>
                    <a:pt x="25306" y="6121"/>
                    <a:pt x="35412" y="3040"/>
                    <a:pt x="41163" y="1109"/>
                  </a:cubicBezTo>
                  <a:lnTo>
                    <a:pt x="40958" y="0"/>
                  </a:lnTo>
                  <a:close/>
                  <a:moveTo>
                    <a:pt x="41451" y="2342"/>
                  </a:moveTo>
                  <a:cubicBezTo>
                    <a:pt x="35823" y="4273"/>
                    <a:pt x="25306" y="7518"/>
                    <a:pt x="18446" y="7518"/>
                  </a:cubicBezTo>
                  <a:lnTo>
                    <a:pt x="18281" y="7518"/>
                  </a:lnTo>
                  <a:cubicBezTo>
                    <a:pt x="11626" y="7477"/>
                    <a:pt x="4314" y="4601"/>
                    <a:pt x="247" y="2794"/>
                  </a:cubicBezTo>
                  <a:lnTo>
                    <a:pt x="1" y="3821"/>
                  </a:lnTo>
                  <a:cubicBezTo>
                    <a:pt x="4150" y="5669"/>
                    <a:pt x="11503" y="8504"/>
                    <a:pt x="18281" y="8545"/>
                  </a:cubicBezTo>
                  <a:lnTo>
                    <a:pt x="18446" y="8545"/>
                  </a:lnTo>
                  <a:cubicBezTo>
                    <a:pt x="25470" y="8545"/>
                    <a:pt x="35946" y="5300"/>
                    <a:pt x="41656" y="3369"/>
                  </a:cubicBezTo>
                  <a:lnTo>
                    <a:pt x="41451" y="2342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2453573" y="3389048"/>
              <a:ext cx="426224" cy="63857"/>
            </a:xfrm>
            <a:custGeom>
              <a:rect b="b" l="l" r="r" t="t"/>
              <a:pathLst>
                <a:path extrusionOk="0" h="4197" w="28018">
                  <a:moveTo>
                    <a:pt x="27812" y="0"/>
                  </a:moveTo>
                  <a:cubicBezTo>
                    <a:pt x="24484" y="1643"/>
                    <a:pt x="20951" y="2794"/>
                    <a:pt x="17213" y="3286"/>
                  </a:cubicBezTo>
                  <a:cubicBezTo>
                    <a:pt x="15606" y="3483"/>
                    <a:pt x="13983" y="3586"/>
                    <a:pt x="12365" y="3586"/>
                  </a:cubicBezTo>
                  <a:cubicBezTo>
                    <a:pt x="10261" y="3586"/>
                    <a:pt x="8165" y="3412"/>
                    <a:pt x="6122" y="3040"/>
                  </a:cubicBezTo>
                  <a:cubicBezTo>
                    <a:pt x="4068" y="2670"/>
                    <a:pt x="2055" y="2054"/>
                    <a:pt x="83" y="1397"/>
                  </a:cubicBezTo>
                  <a:cubicBezTo>
                    <a:pt x="42" y="1397"/>
                    <a:pt x="1" y="1438"/>
                    <a:pt x="42" y="1479"/>
                  </a:cubicBezTo>
                  <a:cubicBezTo>
                    <a:pt x="3369" y="3122"/>
                    <a:pt x="7149" y="3944"/>
                    <a:pt x="10887" y="4149"/>
                  </a:cubicBezTo>
                  <a:cubicBezTo>
                    <a:pt x="11465" y="4181"/>
                    <a:pt x="12048" y="4197"/>
                    <a:pt x="12632" y="4197"/>
                  </a:cubicBezTo>
                  <a:cubicBezTo>
                    <a:pt x="15826" y="4197"/>
                    <a:pt x="19087" y="3718"/>
                    <a:pt x="22143" y="2711"/>
                  </a:cubicBezTo>
                  <a:cubicBezTo>
                    <a:pt x="24115" y="2054"/>
                    <a:pt x="26086" y="1232"/>
                    <a:pt x="27894" y="164"/>
                  </a:cubicBezTo>
                  <a:cubicBezTo>
                    <a:pt x="28017" y="123"/>
                    <a:pt x="27935" y="0"/>
                    <a:pt x="278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507136" y="2935474"/>
              <a:ext cx="156430" cy="149290"/>
            </a:xfrm>
            <a:custGeom>
              <a:rect b="b" l="l" r="r" t="t"/>
              <a:pathLst>
                <a:path extrusionOk="0" h="9812" w="10283">
                  <a:moveTo>
                    <a:pt x="7208" y="0"/>
                  </a:moveTo>
                  <a:cubicBezTo>
                    <a:pt x="3240" y="0"/>
                    <a:pt x="1" y="7973"/>
                    <a:pt x="875" y="8449"/>
                  </a:cubicBezTo>
                  <a:cubicBezTo>
                    <a:pt x="977" y="8494"/>
                    <a:pt x="1082" y="8514"/>
                    <a:pt x="1189" y="8514"/>
                  </a:cubicBezTo>
                  <a:cubicBezTo>
                    <a:pt x="2157" y="8514"/>
                    <a:pt x="3258" y="6848"/>
                    <a:pt x="3258" y="6847"/>
                  </a:cubicBezTo>
                  <a:lnTo>
                    <a:pt x="3258" y="6847"/>
                  </a:lnTo>
                  <a:cubicBezTo>
                    <a:pt x="3258" y="6848"/>
                    <a:pt x="2888" y="9641"/>
                    <a:pt x="4696" y="9805"/>
                  </a:cubicBezTo>
                  <a:cubicBezTo>
                    <a:pt x="4757" y="9809"/>
                    <a:pt x="4817" y="9811"/>
                    <a:pt x="4878" y="9811"/>
                  </a:cubicBezTo>
                  <a:cubicBezTo>
                    <a:pt x="6613" y="9811"/>
                    <a:pt x="8178" y="8121"/>
                    <a:pt x="9091" y="5779"/>
                  </a:cubicBezTo>
                  <a:cubicBezTo>
                    <a:pt x="10077" y="3355"/>
                    <a:pt x="10283" y="398"/>
                    <a:pt x="7612" y="28"/>
                  </a:cubicBezTo>
                  <a:cubicBezTo>
                    <a:pt x="7477" y="9"/>
                    <a:pt x="7342" y="0"/>
                    <a:pt x="720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531689" y="2799634"/>
              <a:ext cx="124377" cy="234631"/>
            </a:xfrm>
            <a:custGeom>
              <a:rect b="b" l="l" r="r" t="t"/>
              <a:pathLst>
                <a:path extrusionOk="0" h="15421" w="8176">
                  <a:moveTo>
                    <a:pt x="7354" y="0"/>
                  </a:moveTo>
                  <a:lnTo>
                    <a:pt x="1" y="4396"/>
                  </a:lnTo>
                  <a:lnTo>
                    <a:pt x="1028" y="9778"/>
                  </a:lnTo>
                  <a:lnTo>
                    <a:pt x="1069" y="10188"/>
                  </a:lnTo>
                  <a:cubicBezTo>
                    <a:pt x="1069" y="10188"/>
                    <a:pt x="904" y="15364"/>
                    <a:pt x="1849" y="15406"/>
                  </a:cubicBezTo>
                  <a:cubicBezTo>
                    <a:pt x="1949" y="15415"/>
                    <a:pt x="2048" y="15420"/>
                    <a:pt x="2148" y="15420"/>
                  </a:cubicBezTo>
                  <a:cubicBezTo>
                    <a:pt x="4981" y="15420"/>
                    <a:pt x="7974" y="11605"/>
                    <a:pt x="8093" y="11010"/>
                  </a:cubicBezTo>
                  <a:cubicBezTo>
                    <a:pt x="8176" y="10763"/>
                    <a:pt x="7354" y="42"/>
                    <a:pt x="7354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531689" y="2800258"/>
              <a:ext cx="119372" cy="185030"/>
            </a:xfrm>
            <a:custGeom>
              <a:rect b="b" l="l" r="r" t="t"/>
              <a:pathLst>
                <a:path extrusionOk="0" h="12161" w="7847">
                  <a:moveTo>
                    <a:pt x="7354" y="1"/>
                  </a:moveTo>
                  <a:lnTo>
                    <a:pt x="1" y="4355"/>
                  </a:lnTo>
                  <a:lnTo>
                    <a:pt x="1028" y="9737"/>
                  </a:lnTo>
                  <a:lnTo>
                    <a:pt x="1069" y="10147"/>
                  </a:lnTo>
                  <a:cubicBezTo>
                    <a:pt x="1069" y="10147"/>
                    <a:pt x="1028" y="11092"/>
                    <a:pt x="1069" y="12160"/>
                  </a:cubicBezTo>
                  <a:cubicBezTo>
                    <a:pt x="5095" y="11708"/>
                    <a:pt x="6984" y="8751"/>
                    <a:pt x="7847" y="6697"/>
                  </a:cubicBezTo>
                  <a:cubicBezTo>
                    <a:pt x="7642" y="3616"/>
                    <a:pt x="7354" y="1"/>
                    <a:pt x="7354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334216" y="2556499"/>
              <a:ext cx="419971" cy="415293"/>
            </a:xfrm>
            <a:custGeom>
              <a:rect b="b" l="l" r="r" t="t"/>
              <a:pathLst>
                <a:path extrusionOk="0" h="27295" w="27607">
                  <a:moveTo>
                    <a:pt x="14728" y="1"/>
                  </a:moveTo>
                  <a:cubicBezTo>
                    <a:pt x="10481" y="1"/>
                    <a:pt x="5885" y="2738"/>
                    <a:pt x="3328" y="11421"/>
                  </a:cubicBezTo>
                  <a:cubicBezTo>
                    <a:pt x="0" y="22718"/>
                    <a:pt x="6409" y="26004"/>
                    <a:pt x="8833" y="26743"/>
                  </a:cubicBezTo>
                  <a:cubicBezTo>
                    <a:pt x="9533" y="26955"/>
                    <a:pt x="10795" y="27294"/>
                    <a:pt x="12335" y="27294"/>
                  </a:cubicBezTo>
                  <a:cubicBezTo>
                    <a:pt x="15582" y="27294"/>
                    <a:pt x="20064" y="25788"/>
                    <a:pt x="23128" y="18404"/>
                  </a:cubicBezTo>
                  <a:cubicBezTo>
                    <a:pt x="27606" y="7518"/>
                    <a:pt x="23416" y="2383"/>
                    <a:pt x="18404" y="658"/>
                  </a:cubicBezTo>
                  <a:cubicBezTo>
                    <a:pt x="17254" y="249"/>
                    <a:pt x="16007" y="1"/>
                    <a:pt x="14728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407038" y="2727259"/>
              <a:ext cx="36890" cy="17802"/>
            </a:xfrm>
            <a:custGeom>
              <a:rect b="b" l="l" r="r" t="t"/>
              <a:pathLst>
                <a:path extrusionOk="0" h="1170" w="2425">
                  <a:moveTo>
                    <a:pt x="1398" y="1"/>
                  </a:moveTo>
                  <a:cubicBezTo>
                    <a:pt x="987" y="1"/>
                    <a:pt x="658" y="83"/>
                    <a:pt x="371" y="329"/>
                  </a:cubicBezTo>
                  <a:cubicBezTo>
                    <a:pt x="1" y="576"/>
                    <a:pt x="206" y="1110"/>
                    <a:pt x="576" y="1151"/>
                  </a:cubicBezTo>
                  <a:cubicBezTo>
                    <a:pt x="658" y="1165"/>
                    <a:pt x="740" y="1169"/>
                    <a:pt x="826" y="1169"/>
                  </a:cubicBezTo>
                  <a:cubicBezTo>
                    <a:pt x="996" y="1169"/>
                    <a:pt x="1178" y="1151"/>
                    <a:pt x="1398" y="1151"/>
                  </a:cubicBezTo>
                  <a:cubicBezTo>
                    <a:pt x="1480" y="1151"/>
                    <a:pt x="1562" y="1154"/>
                    <a:pt x="1643" y="1154"/>
                  </a:cubicBezTo>
                  <a:cubicBezTo>
                    <a:pt x="1846" y="1154"/>
                    <a:pt x="2043" y="1133"/>
                    <a:pt x="2219" y="987"/>
                  </a:cubicBezTo>
                  <a:cubicBezTo>
                    <a:pt x="2384" y="905"/>
                    <a:pt x="2425" y="617"/>
                    <a:pt x="2301" y="494"/>
                  </a:cubicBezTo>
                  <a:cubicBezTo>
                    <a:pt x="2096" y="124"/>
                    <a:pt x="1767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510787" y="2753855"/>
              <a:ext cx="33589" cy="23172"/>
            </a:xfrm>
            <a:custGeom>
              <a:rect b="b" l="l" r="r" t="t"/>
              <a:pathLst>
                <a:path extrusionOk="0" h="1523" w="2208">
                  <a:moveTo>
                    <a:pt x="657" y="0"/>
                  </a:moveTo>
                  <a:cubicBezTo>
                    <a:pt x="498" y="0"/>
                    <a:pt x="344" y="38"/>
                    <a:pt x="206" y="142"/>
                  </a:cubicBezTo>
                  <a:cubicBezTo>
                    <a:pt x="82" y="266"/>
                    <a:pt x="0" y="512"/>
                    <a:pt x="123" y="676"/>
                  </a:cubicBezTo>
                  <a:cubicBezTo>
                    <a:pt x="288" y="923"/>
                    <a:pt x="493" y="1005"/>
                    <a:pt x="781" y="1128"/>
                  </a:cubicBezTo>
                  <a:cubicBezTo>
                    <a:pt x="986" y="1293"/>
                    <a:pt x="1233" y="1416"/>
                    <a:pt x="1520" y="1498"/>
                  </a:cubicBezTo>
                  <a:cubicBezTo>
                    <a:pt x="1559" y="1515"/>
                    <a:pt x="1599" y="1522"/>
                    <a:pt x="1641" y="1522"/>
                  </a:cubicBezTo>
                  <a:cubicBezTo>
                    <a:pt x="1909" y="1522"/>
                    <a:pt x="2207" y="1202"/>
                    <a:pt x="2136" y="882"/>
                  </a:cubicBezTo>
                  <a:cubicBezTo>
                    <a:pt x="1931" y="512"/>
                    <a:pt x="1643" y="307"/>
                    <a:pt x="1315" y="142"/>
                  </a:cubicBezTo>
                  <a:cubicBezTo>
                    <a:pt x="1101" y="71"/>
                    <a:pt x="874" y="0"/>
                    <a:pt x="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2460160" y="2899143"/>
              <a:ext cx="25009" cy="10240"/>
            </a:xfrm>
            <a:custGeom>
              <a:rect b="b" l="l" r="r" t="t"/>
              <a:pathLst>
                <a:path extrusionOk="0" h="673" w="1644">
                  <a:moveTo>
                    <a:pt x="1603" y="1"/>
                  </a:moveTo>
                  <a:cubicBezTo>
                    <a:pt x="1397" y="165"/>
                    <a:pt x="1151" y="371"/>
                    <a:pt x="863" y="371"/>
                  </a:cubicBezTo>
                  <a:cubicBezTo>
                    <a:pt x="617" y="371"/>
                    <a:pt x="329" y="165"/>
                    <a:pt x="42" y="83"/>
                  </a:cubicBezTo>
                  <a:cubicBezTo>
                    <a:pt x="42" y="83"/>
                    <a:pt x="1" y="83"/>
                    <a:pt x="1" y="124"/>
                  </a:cubicBezTo>
                  <a:cubicBezTo>
                    <a:pt x="146" y="414"/>
                    <a:pt x="483" y="672"/>
                    <a:pt x="814" y="672"/>
                  </a:cubicBezTo>
                  <a:cubicBezTo>
                    <a:pt x="858" y="672"/>
                    <a:pt x="902" y="668"/>
                    <a:pt x="946" y="658"/>
                  </a:cubicBezTo>
                  <a:cubicBezTo>
                    <a:pt x="1274" y="658"/>
                    <a:pt x="1562" y="371"/>
                    <a:pt x="1644" y="83"/>
                  </a:cubicBezTo>
                  <a:cubicBezTo>
                    <a:pt x="1644" y="1"/>
                    <a:pt x="1603" y="1"/>
                    <a:pt x="1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2422296" y="2773497"/>
              <a:ext cx="61626" cy="103173"/>
            </a:xfrm>
            <a:custGeom>
              <a:rect b="b" l="l" r="r" t="t"/>
              <a:pathLst>
                <a:path extrusionOk="0" h="6781" w="4051">
                  <a:moveTo>
                    <a:pt x="2154" y="0"/>
                  </a:moveTo>
                  <a:cubicBezTo>
                    <a:pt x="2123" y="0"/>
                    <a:pt x="2093" y="14"/>
                    <a:pt x="2079" y="43"/>
                  </a:cubicBezTo>
                  <a:cubicBezTo>
                    <a:pt x="1093" y="2015"/>
                    <a:pt x="600" y="3083"/>
                    <a:pt x="25" y="4685"/>
                  </a:cubicBezTo>
                  <a:cubicBezTo>
                    <a:pt x="1" y="4733"/>
                    <a:pt x="400" y="4753"/>
                    <a:pt x="784" y="4753"/>
                  </a:cubicBezTo>
                  <a:cubicBezTo>
                    <a:pt x="1055" y="4753"/>
                    <a:pt x="1319" y="4743"/>
                    <a:pt x="1422" y="4726"/>
                  </a:cubicBezTo>
                  <a:lnTo>
                    <a:pt x="1422" y="4726"/>
                  </a:lnTo>
                  <a:cubicBezTo>
                    <a:pt x="1422" y="4726"/>
                    <a:pt x="1011" y="5835"/>
                    <a:pt x="888" y="6410"/>
                  </a:cubicBezTo>
                  <a:cubicBezTo>
                    <a:pt x="888" y="6492"/>
                    <a:pt x="1011" y="6533"/>
                    <a:pt x="1216" y="6574"/>
                  </a:cubicBezTo>
                  <a:cubicBezTo>
                    <a:pt x="1550" y="6711"/>
                    <a:pt x="1912" y="6780"/>
                    <a:pt x="2273" y="6780"/>
                  </a:cubicBezTo>
                  <a:cubicBezTo>
                    <a:pt x="2889" y="6780"/>
                    <a:pt x="3502" y="6578"/>
                    <a:pt x="3969" y="6164"/>
                  </a:cubicBezTo>
                  <a:cubicBezTo>
                    <a:pt x="4051" y="6123"/>
                    <a:pt x="3969" y="6082"/>
                    <a:pt x="3927" y="6082"/>
                  </a:cubicBezTo>
                  <a:cubicBezTo>
                    <a:pt x="3469" y="6265"/>
                    <a:pt x="2997" y="6346"/>
                    <a:pt x="2520" y="6346"/>
                  </a:cubicBezTo>
                  <a:cubicBezTo>
                    <a:pt x="2142" y="6346"/>
                    <a:pt x="1761" y="6295"/>
                    <a:pt x="1381" y="6205"/>
                  </a:cubicBezTo>
                  <a:cubicBezTo>
                    <a:pt x="1381" y="6082"/>
                    <a:pt x="2120" y="4274"/>
                    <a:pt x="2038" y="4274"/>
                  </a:cubicBezTo>
                  <a:lnTo>
                    <a:pt x="682" y="4274"/>
                  </a:lnTo>
                  <a:cubicBezTo>
                    <a:pt x="970" y="3535"/>
                    <a:pt x="1791" y="1439"/>
                    <a:pt x="2243" y="125"/>
                  </a:cubicBezTo>
                  <a:cubicBezTo>
                    <a:pt x="2270" y="45"/>
                    <a:pt x="2211" y="0"/>
                    <a:pt x="2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2520158" y="2803517"/>
              <a:ext cx="21267" cy="14393"/>
            </a:xfrm>
            <a:custGeom>
              <a:rect b="b" l="l" r="r" t="t"/>
              <a:pathLst>
                <a:path extrusionOk="0" h="946" w="1398">
                  <a:moveTo>
                    <a:pt x="206" y="1"/>
                  </a:moveTo>
                  <a:cubicBezTo>
                    <a:pt x="124" y="206"/>
                    <a:pt x="83" y="411"/>
                    <a:pt x="0" y="535"/>
                  </a:cubicBezTo>
                  <a:cubicBezTo>
                    <a:pt x="83" y="658"/>
                    <a:pt x="124" y="699"/>
                    <a:pt x="165" y="822"/>
                  </a:cubicBezTo>
                  <a:cubicBezTo>
                    <a:pt x="288" y="904"/>
                    <a:pt x="411" y="945"/>
                    <a:pt x="575" y="945"/>
                  </a:cubicBezTo>
                  <a:cubicBezTo>
                    <a:pt x="1027" y="945"/>
                    <a:pt x="1315" y="493"/>
                    <a:pt x="1397" y="42"/>
                  </a:cubicBezTo>
                  <a:cubicBezTo>
                    <a:pt x="1397" y="1"/>
                    <a:pt x="1397" y="1"/>
                    <a:pt x="1356" y="1"/>
                  </a:cubicBezTo>
                  <a:cubicBezTo>
                    <a:pt x="1189" y="168"/>
                    <a:pt x="994" y="362"/>
                    <a:pt x="773" y="362"/>
                  </a:cubicBezTo>
                  <a:cubicBezTo>
                    <a:pt x="722" y="362"/>
                    <a:pt x="670" y="352"/>
                    <a:pt x="617" y="329"/>
                  </a:cubicBezTo>
                  <a:cubicBezTo>
                    <a:pt x="411" y="288"/>
                    <a:pt x="329" y="124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2495164" y="2795240"/>
              <a:ext cx="29375" cy="33914"/>
            </a:xfrm>
            <a:custGeom>
              <a:rect b="b" l="l" r="r" t="t"/>
              <a:pathLst>
                <a:path extrusionOk="0" h="2229" w="1931">
                  <a:moveTo>
                    <a:pt x="1025" y="0"/>
                  </a:moveTo>
                  <a:cubicBezTo>
                    <a:pt x="813" y="0"/>
                    <a:pt x="596" y="86"/>
                    <a:pt x="493" y="257"/>
                  </a:cubicBezTo>
                  <a:cubicBezTo>
                    <a:pt x="329" y="421"/>
                    <a:pt x="206" y="627"/>
                    <a:pt x="164" y="832"/>
                  </a:cubicBezTo>
                  <a:cubicBezTo>
                    <a:pt x="123" y="914"/>
                    <a:pt x="123" y="1079"/>
                    <a:pt x="41" y="1202"/>
                  </a:cubicBezTo>
                  <a:cubicBezTo>
                    <a:pt x="0" y="1448"/>
                    <a:pt x="0" y="1695"/>
                    <a:pt x="123" y="1941"/>
                  </a:cubicBezTo>
                  <a:cubicBezTo>
                    <a:pt x="123" y="1736"/>
                    <a:pt x="164" y="1530"/>
                    <a:pt x="206" y="1407"/>
                  </a:cubicBezTo>
                  <a:cubicBezTo>
                    <a:pt x="288" y="1243"/>
                    <a:pt x="329" y="1079"/>
                    <a:pt x="411" y="914"/>
                  </a:cubicBezTo>
                  <a:cubicBezTo>
                    <a:pt x="563" y="648"/>
                    <a:pt x="786" y="417"/>
                    <a:pt x="1014" y="417"/>
                  </a:cubicBezTo>
                  <a:cubicBezTo>
                    <a:pt x="1032" y="417"/>
                    <a:pt x="1050" y="418"/>
                    <a:pt x="1068" y="421"/>
                  </a:cubicBezTo>
                  <a:cubicBezTo>
                    <a:pt x="1397" y="462"/>
                    <a:pt x="1561" y="709"/>
                    <a:pt x="1602" y="1079"/>
                  </a:cubicBezTo>
                  <a:cubicBezTo>
                    <a:pt x="1643" y="1448"/>
                    <a:pt x="1643" y="1818"/>
                    <a:pt x="1643" y="2229"/>
                  </a:cubicBezTo>
                  <a:cubicBezTo>
                    <a:pt x="1808" y="1818"/>
                    <a:pt x="1931" y="1407"/>
                    <a:pt x="1931" y="996"/>
                  </a:cubicBezTo>
                  <a:cubicBezTo>
                    <a:pt x="1931" y="791"/>
                    <a:pt x="1849" y="586"/>
                    <a:pt x="1767" y="380"/>
                  </a:cubicBezTo>
                  <a:cubicBezTo>
                    <a:pt x="1643" y="175"/>
                    <a:pt x="1397" y="10"/>
                    <a:pt x="1150" y="10"/>
                  </a:cubicBezTo>
                  <a:cubicBezTo>
                    <a:pt x="1109" y="4"/>
                    <a:pt x="1067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2395172" y="2768203"/>
              <a:ext cx="18757" cy="20084"/>
            </a:xfrm>
            <a:custGeom>
              <a:rect b="b" l="l" r="r" t="t"/>
              <a:pathLst>
                <a:path extrusionOk="0" h="1320" w="1233">
                  <a:moveTo>
                    <a:pt x="185" y="0"/>
                  </a:moveTo>
                  <a:cubicBezTo>
                    <a:pt x="175" y="0"/>
                    <a:pt x="165" y="21"/>
                    <a:pt x="165" y="62"/>
                  </a:cubicBezTo>
                  <a:cubicBezTo>
                    <a:pt x="0" y="473"/>
                    <a:pt x="0" y="1007"/>
                    <a:pt x="411" y="1212"/>
                  </a:cubicBezTo>
                  <a:cubicBezTo>
                    <a:pt x="489" y="1290"/>
                    <a:pt x="584" y="1319"/>
                    <a:pt x="674" y="1319"/>
                  </a:cubicBezTo>
                  <a:cubicBezTo>
                    <a:pt x="726" y="1319"/>
                    <a:pt x="777" y="1310"/>
                    <a:pt x="822" y="1295"/>
                  </a:cubicBezTo>
                  <a:cubicBezTo>
                    <a:pt x="945" y="1212"/>
                    <a:pt x="986" y="1171"/>
                    <a:pt x="1110" y="1130"/>
                  </a:cubicBezTo>
                  <a:cubicBezTo>
                    <a:pt x="1151" y="925"/>
                    <a:pt x="1151" y="760"/>
                    <a:pt x="1233" y="596"/>
                  </a:cubicBezTo>
                  <a:lnTo>
                    <a:pt x="1233" y="596"/>
                  </a:lnTo>
                  <a:cubicBezTo>
                    <a:pt x="1065" y="663"/>
                    <a:pt x="897" y="730"/>
                    <a:pt x="774" y="730"/>
                  </a:cubicBezTo>
                  <a:cubicBezTo>
                    <a:pt x="747" y="730"/>
                    <a:pt x="721" y="727"/>
                    <a:pt x="699" y="719"/>
                  </a:cubicBezTo>
                  <a:cubicBezTo>
                    <a:pt x="411" y="678"/>
                    <a:pt x="329" y="350"/>
                    <a:pt x="206" y="62"/>
                  </a:cubicBezTo>
                  <a:cubicBezTo>
                    <a:pt x="206" y="21"/>
                    <a:pt x="195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2404543" y="2773102"/>
              <a:ext cx="30014" cy="33549"/>
            </a:xfrm>
            <a:custGeom>
              <a:rect b="b" l="l" r="r" t="t"/>
              <a:pathLst>
                <a:path extrusionOk="0" h="2205" w="1973">
                  <a:moveTo>
                    <a:pt x="1168" y="1"/>
                  </a:moveTo>
                  <a:cubicBezTo>
                    <a:pt x="1036" y="1"/>
                    <a:pt x="901" y="21"/>
                    <a:pt x="781" y="69"/>
                  </a:cubicBezTo>
                  <a:cubicBezTo>
                    <a:pt x="617" y="192"/>
                    <a:pt x="494" y="397"/>
                    <a:pt x="370" y="562"/>
                  </a:cubicBezTo>
                  <a:cubicBezTo>
                    <a:pt x="165" y="890"/>
                    <a:pt x="83" y="1301"/>
                    <a:pt x="1" y="1589"/>
                  </a:cubicBezTo>
                  <a:cubicBezTo>
                    <a:pt x="206" y="1260"/>
                    <a:pt x="370" y="890"/>
                    <a:pt x="576" y="644"/>
                  </a:cubicBezTo>
                  <a:cubicBezTo>
                    <a:pt x="733" y="455"/>
                    <a:pt x="915" y="314"/>
                    <a:pt x="1120" y="314"/>
                  </a:cubicBezTo>
                  <a:cubicBezTo>
                    <a:pt x="1183" y="314"/>
                    <a:pt x="1248" y="327"/>
                    <a:pt x="1315" y="356"/>
                  </a:cubicBezTo>
                  <a:cubicBezTo>
                    <a:pt x="1521" y="438"/>
                    <a:pt x="1603" y="767"/>
                    <a:pt x="1603" y="1096"/>
                  </a:cubicBezTo>
                  <a:cubicBezTo>
                    <a:pt x="1603" y="1260"/>
                    <a:pt x="1603" y="1465"/>
                    <a:pt x="1562" y="1630"/>
                  </a:cubicBezTo>
                  <a:cubicBezTo>
                    <a:pt x="1521" y="1835"/>
                    <a:pt x="1438" y="2041"/>
                    <a:pt x="1397" y="2205"/>
                  </a:cubicBezTo>
                  <a:cubicBezTo>
                    <a:pt x="1603" y="2000"/>
                    <a:pt x="1726" y="1794"/>
                    <a:pt x="1808" y="1507"/>
                  </a:cubicBezTo>
                  <a:cubicBezTo>
                    <a:pt x="1849" y="1424"/>
                    <a:pt x="1931" y="1260"/>
                    <a:pt x="1931" y="1178"/>
                  </a:cubicBezTo>
                  <a:cubicBezTo>
                    <a:pt x="1972" y="973"/>
                    <a:pt x="1972" y="767"/>
                    <a:pt x="1931" y="562"/>
                  </a:cubicBezTo>
                  <a:cubicBezTo>
                    <a:pt x="1849" y="356"/>
                    <a:pt x="1644" y="69"/>
                    <a:pt x="1438" y="28"/>
                  </a:cubicBezTo>
                  <a:cubicBezTo>
                    <a:pt x="1353" y="11"/>
                    <a:pt x="126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397956" y="2550002"/>
              <a:ext cx="372478" cy="324019"/>
            </a:xfrm>
            <a:custGeom>
              <a:rect b="b" l="l" r="r" t="t"/>
              <a:pathLst>
                <a:path extrusionOk="0" h="21296" w="24485">
                  <a:moveTo>
                    <a:pt x="9255" y="1"/>
                  </a:moveTo>
                  <a:cubicBezTo>
                    <a:pt x="7861" y="1"/>
                    <a:pt x="5990" y="396"/>
                    <a:pt x="4108" y="1988"/>
                  </a:cubicBezTo>
                  <a:cubicBezTo>
                    <a:pt x="1027" y="4576"/>
                    <a:pt x="0" y="9218"/>
                    <a:pt x="0" y="9218"/>
                  </a:cubicBezTo>
                  <a:cubicBezTo>
                    <a:pt x="576" y="8520"/>
                    <a:pt x="1397" y="7041"/>
                    <a:pt x="4355" y="5110"/>
                  </a:cubicBezTo>
                  <a:cubicBezTo>
                    <a:pt x="4355" y="5110"/>
                    <a:pt x="5259" y="11396"/>
                    <a:pt x="12283" y="14477"/>
                  </a:cubicBezTo>
                  <a:cubicBezTo>
                    <a:pt x="12160" y="13491"/>
                    <a:pt x="12037" y="11601"/>
                    <a:pt x="12037" y="11355"/>
                  </a:cubicBezTo>
                  <a:lnTo>
                    <a:pt x="12037" y="11355"/>
                  </a:lnTo>
                  <a:cubicBezTo>
                    <a:pt x="12160" y="11642"/>
                    <a:pt x="13269" y="14600"/>
                    <a:pt x="16145" y="16695"/>
                  </a:cubicBezTo>
                  <a:cubicBezTo>
                    <a:pt x="16145" y="16695"/>
                    <a:pt x="15611" y="19488"/>
                    <a:pt x="17870" y="21296"/>
                  </a:cubicBezTo>
                  <a:cubicBezTo>
                    <a:pt x="17870" y="21296"/>
                    <a:pt x="24484" y="12258"/>
                    <a:pt x="20951" y="5891"/>
                  </a:cubicBezTo>
                  <a:cubicBezTo>
                    <a:pt x="18134" y="719"/>
                    <a:pt x="13117" y="378"/>
                    <a:pt x="11844" y="378"/>
                  </a:cubicBezTo>
                  <a:cubicBezTo>
                    <a:pt x="11651" y="378"/>
                    <a:pt x="11544" y="386"/>
                    <a:pt x="11544" y="386"/>
                  </a:cubicBezTo>
                  <a:cubicBezTo>
                    <a:pt x="11544" y="386"/>
                    <a:pt x="10632" y="1"/>
                    <a:pt x="925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36047" y="2809585"/>
              <a:ext cx="112512" cy="102534"/>
            </a:xfrm>
            <a:custGeom>
              <a:rect b="b" l="l" r="r" t="t"/>
              <a:pathLst>
                <a:path extrusionOk="0" h="6739" w="7396">
                  <a:moveTo>
                    <a:pt x="5094" y="0"/>
                  </a:moveTo>
                  <a:cubicBezTo>
                    <a:pt x="3487" y="0"/>
                    <a:pt x="1233" y="2140"/>
                    <a:pt x="1233" y="2140"/>
                  </a:cubicBezTo>
                  <a:lnTo>
                    <a:pt x="1" y="5139"/>
                  </a:lnTo>
                  <a:cubicBezTo>
                    <a:pt x="1" y="5139"/>
                    <a:pt x="314" y="6738"/>
                    <a:pt x="1963" y="6738"/>
                  </a:cubicBezTo>
                  <a:cubicBezTo>
                    <a:pt x="2107" y="6738"/>
                    <a:pt x="2260" y="6726"/>
                    <a:pt x="2425" y="6700"/>
                  </a:cubicBezTo>
                  <a:cubicBezTo>
                    <a:pt x="4479" y="6371"/>
                    <a:pt x="7395" y="1524"/>
                    <a:pt x="5958" y="291"/>
                  </a:cubicBezTo>
                  <a:cubicBezTo>
                    <a:pt x="5711" y="86"/>
                    <a:pt x="5416" y="0"/>
                    <a:pt x="5094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2650757" y="2834340"/>
              <a:ext cx="62797" cy="58304"/>
            </a:xfrm>
            <a:custGeom>
              <a:rect b="b" l="l" r="r" t="t"/>
              <a:pathLst>
                <a:path extrusionOk="0" h="3832" w="4128">
                  <a:moveTo>
                    <a:pt x="3796" y="1"/>
                  </a:moveTo>
                  <a:cubicBezTo>
                    <a:pt x="2048" y="1"/>
                    <a:pt x="372" y="2037"/>
                    <a:pt x="61" y="3594"/>
                  </a:cubicBezTo>
                  <a:lnTo>
                    <a:pt x="61" y="3635"/>
                  </a:lnTo>
                  <a:cubicBezTo>
                    <a:pt x="1" y="3755"/>
                    <a:pt x="95" y="3832"/>
                    <a:pt x="182" y="3832"/>
                  </a:cubicBezTo>
                  <a:cubicBezTo>
                    <a:pt x="214" y="3832"/>
                    <a:pt x="244" y="3821"/>
                    <a:pt x="266" y="3799"/>
                  </a:cubicBezTo>
                  <a:cubicBezTo>
                    <a:pt x="595" y="3471"/>
                    <a:pt x="842" y="3142"/>
                    <a:pt x="1170" y="2854"/>
                  </a:cubicBezTo>
                  <a:cubicBezTo>
                    <a:pt x="1423" y="2671"/>
                    <a:pt x="1662" y="2590"/>
                    <a:pt x="1910" y="2590"/>
                  </a:cubicBezTo>
                  <a:cubicBezTo>
                    <a:pt x="2107" y="2590"/>
                    <a:pt x="2308" y="2641"/>
                    <a:pt x="2526" y="2731"/>
                  </a:cubicBezTo>
                  <a:cubicBezTo>
                    <a:pt x="2548" y="2742"/>
                    <a:pt x="2567" y="2747"/>
                    <a:pt x="2582" y="2747"/>
                  </a:cubicBezTo>
                  <a:cubicBezTo>
                    <a:pt x="2624" y="2747"/>
                    <a:pt x="2638" y="2709"/>
                    <a:pt x="2608" y="2649"/>
                  </a:cubicBezTo>
                  <a:cubicBezTo>
                    <a:pt x="2313" y="2373"/>
                    <a:pt x="2027" y="2258"/>
                    <a:pt x="1750" y="2258"/>
                  </a:cubicBezTo>
                  <a:cubicBezTo>
                    <a:pt x="1450" y="2258"/>
                    <a:pt x="1161" y="2394"/>
                    <a:pt x="883" y="2608"/>
                  </a:cubicBezTo>
                  <a:cubicBezTo>
                    <a:pt x="1663" y="1417"/>
                    <a:pt x="2649" y="307"/>
                    <a:pt x="4087" y="61"/>
                  </a:cubicBezTo>
                  <a:cubicBezTo>
                    <a:pt x="4128" y="61"/>
                    <a:pt x="4128" y="20"/>
                    <a:pt x="4087" y="20"/>
                  </a:cubicBezTo>
                  <a:cubicBezTo>
                    <a:pt x="3990" y="7"/>
                    <a:pt x="3893" y="1"/>
                    <a:pt x="3796" y="1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452825" y="3857503"/>
              <a:ext cx="1101491" cy="834467"/>
            </a:xfrm>
            <a:custGeom>
              <a:rect b="b" l="l" r="r" t="t"/>
              <a:pathLst>
                <a:path extrusionOk="0" h="54845" w="72407">
                  <a:moveTo>
                    <a:pt x="23384" y="0"/>
                  </a:moveTo>
                  <a:cubicBezTo>
                    <a:pt x="23234" y="0"/>
                    <a:pt x="23128" y="20"/>
                    <a:pt x="23069" y="62"/>
                  </a:cubicBezTo>
                  <a:cubicBezTo>
                    <a:pt x="21056" y="1418"/>
                    <a:pt x="270" y="50920"/>
                    <a:pt x="105" y="52932"/>
                  </a:cubicBezTo>
                  <a:cubicBezTo>
                    <a:pt x="0" y="54164"/>
                    <a:pt x="2254" y="54845"/>
                    <a:pt x="4507" y="54845"/>
                  </a:cubicBezTo>
                  <a:cubicBezTo>
                    <a:pt x="5785" y="54845"/>
                    <a:pt x="7063" y="54626"/>
                    <a:pt x="7911" y="54165"/>
                  </a:cubicBezTo>
                  <a:cubicBezTo>
                    <a:pt x="8650" y="53754"/>
                    <a:pt x="10745" y="51988"/>
                    <a:pt x="13292" y="49728"/>
                  </a:cubicBezTo>
                  <a:cubicBezTo>
                    <a:pt x="18920" y="44758"/>
                    <a:pt x="26725" y="37527"/>
                    <a:pt x="26725" y="37527"/>
                  </a:cubicBezTo>
                  <a:lnTo>
                    <a:pt x="32435" y="40074"/>
                  </a:lnTo>
                  <a:lnTo>
                    <a:pt x="59713" y="49400"/>
                  </a:lnTo>
                  <a:lnTo>
                    <a:pt x="72406" y="18754"/>
                  </a:lnTo>
                  <a:cubicBezTo>
                    <a:pt x="72406" y="18754"/>
                    <a:pt x="58809" y="13003"/>
                    <a:pt x="45869" y="7868"/>
                  </a:cubicBezTo>
                  <a:cubicBezTo>
                    <a:pt x="43856" y="7087"/>
                    <a:pt x="41884" y="6348"/>
                    <a:pt x="39994" y="5567"/>
                  </a:cubicBezTo>
                  <a:cubicBezTo>
                    <a:pt x="39912" y="5526"/>
                    <a:pt x="39748" y="5485"/>
                    <a:pt x="39624" y="5403"/>
                  </a:cubicBezTo>
                  <a:cubicBezTo>
                    <a:pt x="31692" y="2357"/>
                    <a:pt x="24997" y="0"/>
                    <a:pt x="23384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452825" y="3857503"/>
              <a:ext cx="709663" cy="834467"/>
            </a:xfrm>
            <a:custGeom>
              <a:rect b="b" l="l" r="r" t="t"/>
              <a:pathLst>
                <a:path extrusionOk="0" h="54845" w="46650">
                  <a:moveTo>
                    <a:pt x="23393" y="0"/>
                  </a:moveTo>
                  <a:cubicBezTo>
                    <a:pt x="23241" y="0"/>
                    <a:pt x="23132" y="20"/>
                    <a:pt x="23069" y="62"/>
                  </a:cubicBezTo>
                  <a:cubicBezTo>
                    <a:pt x="21056" y="1418"/>
                    <a:pt x="270" y="50920"/>
                    <a:pt x="105" y="52932"/>
                  </a:cubicBezTo>
                  <a:cubicBezTo>
                    <a:pt x="0" y="54164"/>
                    <a:pt x="2254" y="54845"/>
                    <a:pt x="4507" y="54845"/>
                  </a:cubicBezTo>
                  <a:cubicBezTo>
                    <a:pt x="5785" y="54845"/>
                    <a:pt x="7063" y="54626"/>
                    <a:pt x="7911" y="54165"/>
                  </a:cubicBezTo>
                  <a:cubicBezTo>
                    <a:pt x="8650" y="53754"/>
                    <a:pt x="10745" y="51988"/>
                    <a:pt x="13292" y="49728"/>
                  </a:cubicBezTo>
                  <a:cubicBezTo>
                    <a:pt x="18920" y="44758"/>
                    <a:pt x="26725" y="37527"/>
                    <a:pt x="26725" y="37527"/>
                  </a:cubicBezTo>
                  <a:lnTo>
                    <a:pt x="32435" y="40115"/>
                  </a:lnTo>
                  <a:lnTo>
                    <a:pt x="33216" y="40403"/>
                  </a:lnTo>
                  <a:lnTo>
                    <a:pt x="46649" y="8196"/>
                  </a:lnTo>
                  <a:cubicBezTo>
                    <a:pt x="46362" y="8073"/>
                    <a:pt x="46115" y="7991"/>
                    <a:pt x="45910" y="7868"/>
                  </a:cubicBezTo>
                  <a:cubicBezTo>
                    <a:pt x="43897" y="7087"/>
                    <a:pt x="41966" y="6348"/>
                    <a:pt x="40035" y="5567"/>
                  </a:cubicBezTo>
                  <a:cubicBezTo>
                    <a:pt x="39953" y="5526"/>
                    <a:pt x="39789" y="5485"/>
                    <a:pt x="39707" y="5403"/>
                  </a:cubicBezTo>
                  <a:cubicBezTo>
                    <a:pt x="31736" y="2357"/>
                    <a:pt x="25039" y="0"/>
                    <a:pt x="2339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553319" y="4437422"/>
              <a:ext cx="87974" cy="200458"/>
            </a:xfrm>
            <a:custGeom>
              <a:rect b="b" l="l" r="r" t="t"/>
              <a:pathLst>
                <a:path extrusionOk="0" h="13175" w="5783">
                  <a:moveTo>
                    <a:pt x="43" y="0"/>
                  </a:moveTo>
                  <a:cubicBezTo>
                    <a:pt x="16" y="0"/>
                    <a:pt x="0" y="70"/>
                    <a:pt x="31" y="70"/>
                  </a:cubicBezTo>
                  <a:cubicBezTo>
                    <a:pt x="401" y="316"/>
                    <a:pt x="729" y="686"/>
                    <a:pt x="1058" y="973"/>
                  </a:cubicBezTo>
                  <a:cubicBezTo>
                    <a:pt x="1346" y="1302"/>
                    <a:pt x="1674" y="1672"/>
                    <a:pt x="1962" y="1959"/>
                  </a:cubicBezTo>
                  <a:cubicBezTo>
                    <a:pt x="2496" y="2576"/>
                    <a:pt x="2907" y="3233"/>
                    <a:pt x="3276" y="3931"/>
                  </a:cubicBezTo>
                  <a:cubicBezTo>
                    <a:pt x="3112" y="4013"/>
                    <a:pt x="2989" y="4054"/>
                    <a:pt x="2866" y="4178"/>
                  </a:cubicBezTo>
                  <a:cubicBezTo>
                    <a:pt x="2742" y="4219"/>
                    <a:pt x="2660" y="4342"/>
                    <a:pt x="2537" y="4383"/>
                  </a:cubicBezTo>
                  <a:cubicBezTo>
                    <a:pt x="2455" y="4424"/>
                    <a:pt x="2332" y="4465"/>
                    <a:pt x="2249" y="4589"/>
                  </a:cubicBezTo>
                  <a:cubicBezTo>
                    <a:pt x="2167" y="4630"/>
                    <a:pt x="2249" y="4630"/>
                    <a:pt x="2290" y="4630"/>
                  </a:cubicBezTo>
                  <a:cubicBezTo>
                    <a:pt x="2373" y="4630"/>
                    <a:pt x="2537" y="4547"/>
                    <a:pt x="2660" y="4465"/>
                  </a:cubicBezTo>
                  <a:lnTo>
                    <a:pt x="2948" y="4342"/>
                  </a:lnTo>
                  <a:cubicBezTo>
                    <a:pt x="3112" y="4260"/>
                    <a:pt x="3276" y="4178"/>
                    <a:pt x="3359" y="4137"/>
                  </a:cubicBezTo>
                  <a:cubicBezTo>
                    <a:pt x="3359" y="4137"/>
                    <a:pt x="3359" y="4178"/>
                    <a:pt x="3400" y="4178"/>
                  </a:cubicBezTo>
                  <a:cubicBezTo>
                    <a:pt x="4303" y="5862"/>
                    <a:pt x="4796" y="7752"/>
                    <a:pt x="4837" y="9682"/>
                  </a:cubicBezTo>
                  <a:lnTo>
                    <a:pt x="4837" y="11367"/>
                  </a:lnTo>
                  <a:cubicBezTo>
                    <a:pt x="4796" y="11983"/>
                    <a:pt x="4632" y="12558"/>
                    <a:pt x="4550" y="13092"/>
                  </a:cubicBezTo>
                  <a:cubicBezTo>
                    <a:pt x="4550" y="13174"/>
                    <a:pt x="4591" y="13174"/>
                    <a:pt x="4591" y="13174"/>
                  </a:cubicBezTo>
                  <a:cubicBezTo>
                    <a:pt x="5536" y="11243"/>
                    <a:pt x="5782" y="8943"/>
                    <a:pt x="5371" y="6889"/>
                  </a:cubicBezTo>
                  <a:cubicBezTo>
                    <a:pt x="5125" y="5698"/>
                    <a:pt x="4714" y="4671"/>
                    <a:pt x="4098" y="3726"/>
                  </a:cubicBezTo>
                  <a:cubicBezTo>
                    <a:pt x="4344" y="3561"/>
                    <a:pt x="4591" y="3397"/>
                    <a:pt x="4837" y="3192"/>
                  </a:cubicBezTo>
                  <a:cubicBezTo>
                    <a:pt x="4931" y="3161"/>
                    <a:pt x="4882" y="3082"/>
                    <a:pt x="4836" y="3082"/>
                  </a:cubicBezTo>
                  <a:cubicBezTo>
                    <a:pt x="4821" y="3082"/>
                    <a:pt x="4806" y="3090"/>
                    <a:pt x="4796" y="3110"/>
                  </a:cubicBezTo>
                  <a:cubicBezTo>
                    <a:pt x="4509" y="3233"/>
                    <a:pt x="4221" y="3356"/>
                    <a:pt x="3975" y="3520"/>
                  </a:cubicBezTo>
                  <a:cubicBezTo>
                    <a:pt x="3564" y="2945"/>
                    <a:pt x="3153" y="2370"/>
                    <a:pt x="2660" y="1877"/>
                  </a:cubicBezTo>
                  <a:cubicBezTo>
                    <a:pt x="2290" y="1507"/>
                    <a:pt x="1880" y="1138"/>
                    <a:pt x="1469" y="850"/>
                  </a:cubicBezTo>
                  <a:cubicBezTo>
                    <a:pt x="1017" y="522"/>
                    <a:pt x="524" y="316"/>
                    <a:pt x="72" y="29"/>
                  </a:cubicBezTo>
                  <a:cubicBezTo>
                    <a:pt x="62" y="8"/>
                    <a:pt x="52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735017" y="3944913"/>
              <a:ext cx="276959" cy="142838"/>
            </a:xfrm>
            <a:custGeom>
              <a:rect b="b" l="l" r="r" t="t"/>
              <a:pathLst>
                <a:path extrusionOk="0" h="9388" w="18206">
                  <a:moveTo>
                    <a:pt x="18114" y="0"/>
                  </a:moveTo>
                  <a:cubicBezTo>
                    <a:pt x="18076" y="0"/>
                    <a:pt x="18027" y="10"/>
                    <a:pt x="17993" y="27"/>
                  </a:cubicBezTo>
                  <a:cubicBezTo>
                    <a:pt x="17336" y="1137"/>
                    <a:pt x="16638" y="2164"/>
                    <a:pt x="15816" y="3150"/>
                  </a:cubicBezTo>
                  <a:cubicBezTo>
                    <a:pt x="15487" y="2944"/>
                    <a:pt x="15241" y="2739"/>
                    <a:pt x="14912" y="2533"/>
                  </a:cubicBezTo>
                  <a:cubicBezTo>
                    <a:pt x="14906" y="2527"/>
                    <a:pt x="14901" y="2525"/>
                    <a:pt x="14895" y="2525"/>
                  </a:cubicBezTo>
                  <a:cubicBezTo>
                    <a:pt x="14861" y="2525"/>
                    <a:pt x="14836" y="2615"/>
                    <a:pt x="14871" y="2615"/>
                  </a:cubicBezTo>
                  <a:cubicBezTo>
                    <a:pt x="15200" y="2821"/>
                    <a:pt x="15446" y="3026"/>
                    <a:pt x="15693" y="3232"/>
                  </a:cubicBezTo>
                  <a:cubicBezTo>
                    <a:pt x="14912" y="4094"/>
                    <a:pt x="14050" y="4875"/>
                    <a:pt x="13105" y="5532"/>
                  </a:cubicBezTo>
                  <a:cubicBezTo>
                    <a:pt x="11010" y="6915"/>
                    <a:pt x="8573" y="7424"/>
                    <a:pt x="6123" y="7424"/>
                  </a:cubicBezTo>
                  <a:cubicBezTo>
                    <a:pt x="6027" y="7424"/>
                    <a:pt x="5930" y="7423"/>
                    <a:pt x="5834" y="7422"/>
                  </a:cubicBezTo>
                  <a:cubicBezTo>
                    <a:pt x="5916" y="7052"/>
                    <a:pt x="5916" y="6723"/>
                    <a:pt x="5957" y="6354"/>
                  </a:cubicBezTo>
                  <a:cubicBezTo>
                    <a:pt x="5957" y="6313"/>
                    <a:pt x="5926" y="6292"/>
                    <a:pt x="5895" y="6292"/>
                  </a:cubicBezTo>
                  <a:cubicBezTo>
                    <a:pt x="5864" y="6292"/>
                    <a:pt x="5834" y="6313"/>
                    <a:pt x="5834" y="6354"/>
                  </a:cubicBezTo>
                  <a:cubicBezTo>
                    <a:pt x="5751" y="6682"/>
                    <a:pt x="5669" y="7052"/>
                    <a:pt x="5628" y="7422"/>
                  </a:cubicBezTo>
                  <a:cubicBezTo>
                    <a:pt x="5382" y="7422"/>
                    <a:pt x="5176" y="7422"/>
                    <a:pt x="4930" y="7381"/>
                  </a:cubicBezTo>
                  <a:cubicBezTo>
                    <a:pt x="4519" y="7299"/>
                    <a:pt x="4108" y="7299"/>
                    <a:pt x="3739" y="7258"/>
                  </a:cubicBezTo>
                  <a:cubicBezTo>
                    <a:pt x="3739" y="7216"/>
                    <a:pt x="3780" y="7093"/>
                    <a:pt x="3780" y="7052"/>
                  </a:cubicBezTo>
                  <a:cubicBezTo>
                    <a:pt x="3821" y="6806"/>
                    <a:pt x="3903" y="6559"/>
                    <a:pt x="3903" y="6313"/>
                  </a:cubicBezTo>
                  <a:cubicBezTo>
                    <a:pt x="3903" y="6253"/>
                    <a:pt x="3837" y="6214"/>
                    <a:pt x="3785" y="6214"/>
                  </a:cubicBezTo>
                  <a:cubicBezTo>
                    <a:pt x="3766" y="6214"/>
                    <a:pt x="3750" y="6220"/>
                    <a:pt x="3739" y="6231"/>
                  </a:cubicBezTo>
                  <a:cubicBezTo>
                    <a:pt x="3615" y="6559"/>
                    <a:pt x="3533" y="6929"/>
                    <a:pt x="3492" y="7216"/>
                  </a:cubicBezTo>
                  <a:cubicBezTo>
                    <a:pt x="2301" y="7052"/>
                    <a:pt x="1109" y="6765"/>
                    <a:pt x="41" y="6395"/>
                  </a:cubicBezTo>
                  <a:cubicBezTo>
                    <a:pt x="0" y="6395"/>
                    <a:pt x="0" y="6436"/>
                    <a:pt x="0" y="6477"/>
                  </a:cubicBezTo>
                  <a:cubicBezTo>
                    <a:pt x="1068" y="7093"/>
                    <a:pt x="2219" y="7504"/>
                    <a:pt x="3369" y="7833"/>
                  </a:cubicBezTo>
                  <a:cubicBezTo>
                    <a:pt x="3287" y="8326"/>
                    <a:pt x="3163" y="8819"/>
                    <a:pt x="3122" y="9312"/>
                  </a:cubicBezTo>
                  <a:cubicBezTo>
                    <a:pt x="3094" y="9340"/>
                    <a:pt x="3163" y="9388"/>
                    <a:pt x="3209" y="9388"/>
                  </a:cubicBezTo>
                  <a:cubicBezTo>
                    <a:pt x="3230" y="9388"/>
                    <a:pt x="3246" y="9378"/>
                    <a:pt x="3246" y="9353"/>
                  </a:cubicBezTo>
                  <a:cubicBezTo>
                    <a:pt x="3369" y="8901"/>
                    <a:pt x="3492" y="8408"/>
                    <a:pt x="3615" y="7874"/>
                  </a:cubicBezTo>
                  <a:lnTo>
                    <a:pt x="4396" y="8038"/>
                  </a:lnTo>
                  <a:lnTo>
                    <a:pt x="5628" y="8202"/>
                  </a:lnTo>
                  <a:cubicBezTo>
                    <a:pt x="5628" y="8490"/>
                    <a:pt x="5628" y="8819"/>
                    <a:pt x="5669" y="9106"/>
                  </a:cubicBezTo>
                  <a:cubicBezTo>
                    <a:pt x="5669" y="9147"/>
                    <a:pt x="5700" y="9168"/>
                    <a:pt x="5731" y="9168"/>
                  </a:cubicBezTo>
                  <a:cubicBezTo>
                    <a:pt x="5762" y="9168"/>
                    <a:pt x="5793" y="9147"/>
                    <a:pt x="5793" y="9106"/>
                  </a:cubicBezTo>
                  <a:lnTo>
                    <a:pt x="5793" y="8202"/>
                  </a:lnTo>
                  <a:cubicBezTo>
                    <a:pt x="6149" y="8216"/>
                    <a:pt x="6505" y="8225"/>
                    <a:pt x="6862" y="8225"/>
                  </a:cubicBezTo>
                  <a:cubicBezTo>
                    <a:pt x="7577" y="8225"/>
                    <a:pt x="8298" y="8189"/>
                    <a:pt x="9038" y="8079"/>
                  </a:cubicBezTo>
                  <a:cubicBezTo>
                    <a:pt x="10517" y="7874"/>
                    <a:pt x="11914" y="7422"/>
                    <a:pt x="13187" y="6600"/>
                  </a:cubicBezTo>
                  <a:cubicBezTo>
                    <a:pt x="14255" y="5943"/>
                    <a:pt x="15241" y="4998"/>
                    <a:pt x="16063" y="3971"/>
                  </a:cubicBezTo>
                  <a:cubicBezTo>
                    <a:pt x="16104" y="3889"/>
                    <a:pt x="16227" y="3766"/>
                    <a:pt x="16268" y="3684"/>
                  </a:cubicBezTo>
                  <a:cubicBezTo>
                    <a:pt x="16350" y="3725"/>
                    <a:pt x="16473" y="3848"/>
                    <a:pt x="16514" y="3930"/>
                  </a:cubicBezTo>
                  <a:cubicBezTo>
                    <a:pt x="16679" y="4094"/>
                    <a:pt x="16884" y="4259"/>
                    <a:pt x="17049" y="4382"/>
                  </a:cubicBezTo>
                  <a:cubicBezTo>
                    <a:pt x="17057" y="4390"/>
                    <a:pt x="17065" y="4393"/>
                    <a:pt x="17073" y="4393"/>
                  </a:cubicBezTo>
                  <a:cubicBezTo>
                    <a:pt x="17103" y="4393"/>
                    <a:pt x="17122" y="4341"/>
                    <a:pt x="17090" y="4341"/>
                  </a:cubicBezTo>
                  <a:cubicBezTo>
                    <a:pt x="17049" y="4135"/>
                    <a:pt x="16884" y="3971"/>
                    <a:pt x="16679" y="3848"/>
                  </a:cubicBezTo>
                  <a:cubicBezTo>
                    <a:pt x="16597" y="3725"/>
                    <a:pt x="16473" y="3684"/>
                    <a:pt x="16391" y="3560"/>
                  </a:cubicBezTo>
                  <a:cubicBezTo>
                    <a:pt x="17131" y="2492"/>
                    <a:pt x="17747" y="1301"/>
                    <a:pt x="18158" y="68"/>
                  </a:cubicBezTo>
                  <a:cubicBezTo>
                    <a:pt x="18206" y="20"/>
                    <a:pt x="18169" y="0"/>
                    <a:pt x="18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920624" y="3980318"/>
              <a:ext cx="185608" cy="448797"/>
            </a:xfrm>
            <a:custGeom>
              <a:rect b="b" l="l" r="r" t="t"/>
              <a:pathLst>
                <a:path extrusionOk="0" h="29497" w="12201">
                  <a:moveTo>
                    <a:pt x="12078" y="1"/>
                  </a:moveTo>
                  <a:cubicBezTo>
                    <a:pt x="11174" y="1932"/>
                    <a:pt x="10393" y="3821"/>
                    <a:pt x="9572" y="5752"/>
                  </a:cubicBezTo>
                  <a:cubicBezTo>
                    <a:pt x="8750" y="7683"/>
                    <a:pt x="7970" y="9532"/>
                    <a:pt x="7148" y="11421"/>
                  </a:cubicBezTo>
                  <a:cubicBezTo>
                    <a:pt x="5546" y="15283"/>
                    <a:pt x="4026" y="19062"/>
                    <a:pt x="2465" y="22924"/>
                  </a:cubicBezTo>
                  <a:cubicBezTo>
                    <a:pt x="1602" y="25060"/>
                    <a:pt x="781" y="27237"/>
                    <a:pt x="0" y="29455"/>
                  </a:cubicBezTo>
                  <a:cubicBezTo>
                    <a:pt x="0" y="29496"/>
                    <a:pt x="82" y="29496"/>
                    <a:pt x="82" y="29496"/>
                  </a:cubicBezTo>
                  <a:cubicBezTo>
                    <a:pt x="1849" y="25799"/>
                    <a:pt x="3410" y="21938"/>
                    <a:pt x="5012" y="18076"/>
                  </a:cubicBezTo>
                  <a:cubicBezTo>
                    <a:pt x="6573" y="14297"/>
                    <a:pt x="8175" y="10476"/>
                    <a:pt x="9613" y="6656"/>
                  </a:cubicBezTo>
                  <a:cubicBezTo>
                    <a:pt x="10434" y="4438"/>
                    <a:pt x="11379" y="2260"/>
                    <a:pt x="12078" y="42"/>
                  </a:cubicBezTo>
                  <a:cubicBezTo>
                    <a:pt x="12201" y="1"/>
                    <a:pt x="12078" y="1"/>
                    <a:pt x="1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1023735" y="3649057"/>
              <a:ext cx="1635450" cy="1056377"/>
            </a:xfrm>
            <a:custGeom>
              <a:rect b="b" l="l" r="r" t="t"/>
              <a:pathLst>
                <a:path extrusionOk="0" h="69430" w="107507">
                  <a:moveTo>
                    <a:pt x="30276" y="0"/>
                  </a:moveTo>
                  <a:cubicBezTo>
                    <a:pt x="30276" y="0"/>
                    <a:pt x="22266" y="20335"/>
                    <a:pt x="25593" y="26374"/>
                  </a:cubicBezTo>
                  <a:cubicBezTo>
                    <a:pt x="25648" y="26475"/>
                    <a:pt x="25712" y="26576"/>
                    <a:pt x="25783" y="26678"/>
                  </a:cubicBezTo>
                  <a:lnTo>
                    <a:pt x="25783" y="26678"/>
                  </a:lnTo>
                  <a:lnTo>
                    <a:pt x="15898" y="22923"/>
                  </a:lnTo>
                  <a:lnTo>
                    <a:pt x="0" y="59443"/>
                  </a:lnTo>
                  <a:cubicBezTo>
                    <a:pt x="0" y="59443"/>
                    <a:pt x="45931" y="69430"/>
                    <a:pt x="77672" y="69430"/>
                  </a:cubicBezTo>
                  <a:cubicBezTo>
                    <a:pt x="81601" y="69430"/>
                    <a:pt x="85312" y="69277"/>
                    <a:pt x="88692" y="68933"/>
                  </a:cubicBezTo>
                  <a:cubicBezTo>
                    <a:pt x="100236" y="67742"/>
                    <a:pt x="107507" y="52706"/>
                    <a:pt x="100688" y="41081"/>
                  </a:cubicBezTo>
                  <a:cubicBezTo>
                    <a:pt x="93622" y="28921"/>
                    <a:pt x="67782" y="12242"/>
                    <a:pt x="67782" y="12242"/>
                  </a:cubicBezTo>
                  <a:lnTo>
                    <a:pt x="67906" y="576"/>
                  </a:lnTo>
                  <a:lnTo>
                    <a:pt x="30276" y="0"/>
                  </a:lnTo>
                  <a:close/>
                </a:path>
              </a:pathLst>
            </a:custGeom>
            <a:solidFill>
              <a:srgbClr val="008F7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1411075" y="4056834"/>
              <a:ext cx="745413" cy="306126"/>
            </a:xfrm>
            <a:custGeom>
              <a:rect b="b" l="l" r="r" t="t"/>
              <a:pathLst>
                <a:path extrusionOk="0" h="20120" w="49000">
                  <a:moveTo>
                    <a:pt x="281" y="0"/>
                  </a:moveTo>
                  <a:cubicBezTo>
                    <a:pt x="94" y="0"/>
                    <a:pt x="1" y="300"/>
                    <a:pt x="213" y="477"/>
                  </a:cubicBezTo>
                  <a:cubicBezTo>
                    <a:pt x="4157" y="2531"/>
                    <a:pt x="18330" y="8652"/>
                    <a:pt x="25847" y="11527"/>
                  </a:cubicBezTo>
                  <a:cubicBezTo>
                    <a:pt x="28271" y="12390"/>
                    <a:pt x="30613" y="13253"/>
                    <a:pt x="33036" y="14156"/>
                  </a:cubicBezTo>
                  <a:cubicBezTo>
                    <a:pt x="33611" y="14690"/>
                    <a:pt x="34310" y="15183"/>
                    <a:pt x="34967" y="15635"/>
                  </a:cubicBezTo>
                  <a:cubicBezTo>
                    <a:pt x="35748" y="16128"/>
                    <a:pt x="36487" y="16662"/>
                    <a:pt x="37227" y="17155"/>
                  </a:cubicBezTo>
                  <a:cubicBezTo>
                    <a:pt x="38788" y="18182"/>
                    <a:pt x="40472" y="19004"/>
                    <a:pt x="42033" y="20113"/>
                  </a:cubicBezTo>
                  <a:cubicBezTo>
                    <a:pt x="42042" y="20117"/>
                    <a:pt x="42051" y="20120"/>
                    <a:pt x="42061" y="20120"/>
                  </a:cubicBezTo>
                  <a:cubicBezTo>
                    <a:pt x="42139" y="20120"/>
                    <a:pt x="42225" y="19985"/>
                    <a:pt x="42115" y="19949"/>
                  </a:cubicBezTo>
                  <a:cubicBezTo>
                    <a:pt x="40513" y="19004"/>
                    <a:pt x="39157" y="17730"/>
                    <a:pt x="37596" y="16662"/>
                  </a:cubicBezTo>
                  <a:cubicBezTo>
                    <a:pt x="36816" y="16128"/>
                    <a:pt x="36117" y="15635"/>
                    <a:pt x="35337" y="15101"/>
                  </a:cubicBezTo>
                  <a:cubicBezTo>
                    <a:pt x="35131" y="14978"/>
                    <a:pt x="34967" y="14855"/>
                    <a:pt x="34844" y="14773"/>
                  </a:cubicBezTo>
                  <a:lnTo>
                    <a:pt x="34844" y="14773"/>
                  </a:lnTo>
                  <a:cubicBezTo>
                    <a:pt x="35666" y="15060"/>
                    <a:pt x="36487" y="15307"/>
                    <a:pt x="37309" y="15635"/>
                  </a:cubicBezTo>
                  <a:cubicBezTo>
                    <a:pt x="39198" y="16293"/>
                    <a:pt x="41088" y="16909"/>
                    <a:pt x="42978" y="17525"/>
                  </a:cubicBezTo>
                  <a:cubicBezTo>
                    <a:pt x="44950" y="18141"/>
                    <a:pt x="46963" y="18675"/>
                    <a:pt x="48852" y="19374"/>
                  </a:cubicBezTo>
                  <a:cubicBezTo>
                    <a:pt x="48869" y="19379"/>
                    <a:pt x="48884" y="19382"/>
                    <a:pt x="48898" y="19382"/>
                  </a:cubicBezTo>
                  <a:cubicBezTo>
                    <a:pt x="48984" y="19382"/>
                    <a:pt x="49000" y="19280"/>
                    <a:pt x="48893" y="19209"/>
                  </a:cubicBezTo>
                  <a:cubicBezTo>
                    <a:pt x="46634" y="18593"/>
                    <a:pt x="44498" y="17689"/>
                    <a:pt x="42320" y="16909"/>
                  </a:cubicBezTo>
                  <a:cubicBezTo>
                    <a:pt x="40225" y="16128"/>
                    <a:pt x="38171" y="15389"/>
                    <a:pt x="36076" y="14608"/>
                  </a:cubicBezTo>
                  <a:cubicBezTo>
                    <a:pt x="20959" y="9062"/>
                    <a:pt x="14961" y="6680"/>
                    <a:pt x="378" y="25"/>
                  </a:cubicBezTo>
                  <a:cubicBezTo>
                    <a:pt x="344" y="8"/>
                    <a:pt x="311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1108818" y="4056241"/>
              <a:ext cx="226545" cy="484872"/>
            </a:xfrm>
            <a:custGeom>
              <a:rect b="b" l="l" r="r" t="t"/>
              <a:pathLst>
                <a:path extrusionOk="0" h="31868" w="14892">
                  <a:moveTo>
                    <a:pt x="14780" y="1"/>
                  </a:moveTo>
                  <a:cubicBezTo>
                    <a:pt x="14748" y="1"/>
                    <a:pt x="14716" y="18"/>
                    <a:pt x="14701" y="64"/>
                  </a:cubicBezTo>
                  <a:cubicBezTo>
                    <a:pt x="12195" y="5363"/>
                    <a:pt x="9525" y="10539"/>
                    <a:pt x="7101" y="15839"/>
                  </a:cubicBezTo>
                  <a:cubicBezTo>
                    <a:pt x="4677" y="21097"/>
                    <a:pt x="2418" y="26437"/>
                    <a:pt x="76" y="31696"/>
                  </a:cubicBezTo>
                  <a:cubicBezTo>
                    <a:pt x="0" y="31797"/>
                    <a:pt x="81" y="31867"/>
                    <a:pt x="163" y="31867"/>
                  </a:cubicBezTo>
                  <a:cubicBezTo>
                    <a:pt x="214" y="31867"/>
                    <a:pt x="266" y="31840"/>
                    <a:pt x="282" y="31778"/>
                  </a:cubicBezTo>
                  <a:cubicBezTo>
                    <a:pt x="2829" y="26560"/>
                    <a:pt x="5458" y="21384"/>
                    <a:pt x="7923" y="16085"/>
                  </a:cubicBezTo>
                  <a:cubicBezTo>
                    <a:pt x="10346" y="10786"/>
                    <a:pt x="12483" y="5404"/>
                    <a:pt x="14865" y="105"/>
                  </a:cubicBezTo>
                  <a:cubicBezTo>
                    <a:pt x="14891" y="53"/>
                    <a:pt x="14835" y="1"/>
                    <a:pt x="14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933001" y="3828442"/>
              <a:ext cx="213751" cy="41263"/>
            </a:xfrm>
            <a:custGeom>
              <a:rect b="b" l="l" r="r" t="t"/>
              <a:pathLst>
                <a:path extrusionOk="0" h="2712" w="14051">
                  <a:moveTo>
                    <a:pt x="13968" y="0"/>
                  </a:moveTo>
                  <a:cubicBezTo>
                    <a:pt x="11668" y="42"/>
                    <a:pt x="9367" y="206"/>
                    <a:pt x="7067" y="534"/>
                  </a:cubicBezTo>
                  <a:cubicBezTo>
                    <a:pt x="4725" y="904"/>
                    <a:pt x="2342" y="1315"/>
                    <a:pt x="124" y="2383"/>
                  </a:cubicBezTo>
                  <a:cubicBezTo>
                    <a:pt x="1" y="2465"/>
                    <a:pt x="1" y="2712"/>
                    <a:pt x="165" y="2712"/>
                  </a:cubicBezTo>
                  <a:cubicBezTo>
                    <a:pt x="2425" y="2424"/>
                    <a:pt x="4684" y="1767"/>
                    <a:pt x="6943" y="1315"/>
                  </a:cubicBezTo>
                  <a:cubicBezTo>
                    <a:pt x="9285" y="863"/>
                    <a:pt x="11627" y="452"/>
                    <a:pt x="13968" y="124"/>
                  </a:cubicBezTo>
                  <a:cubicBezTo>
                    <a:pt x="14050" y="83"/>
                    <a:pt x="14050" y="0"/>
                    <a:pt x="13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508070" y="3707346"/>
              <a:ext cx="233101" cy="172462"/>
            </a:xfrm>
            <a:custGeom>
              <a:rect b="b" l="l" r="r" t="t"/>
              <a:pathLst>
                <a:path extrusionOk="0" h="11335" w="15323">
                  <a:moveTo>
                    <a:pt x="15240" y="0"/>
                  </a:moveTo>
                  <a:cubicBezTo>
                    <a:pt x="15199" y="0"/>
                    <a:pt x="15158" y="10"/>
                    <a:pt x="15158" y="31"/>
                  </a:cubicBezTo>
                  <a:cubicBezTo>
                    <a:pt x="14583" y="3153"/>
                    <a:pt x="13515" y="6727"/>
                    <a:pt x="10845" y="8699"/>
                  </a:cubicBezTo>
                  <a:cubicBezTo>
                    <a:pt x="9448" y="9726"/>
                    <a:pt x="7764" y="9931"/>
                    <a:pt x="6120" y="10219"/>
                  </a:cubicBezTo>
                  <a:cubicBezTo>
                    <a:pt x="4107" y="10506"/>
                    <a:pt x="2136" y="10712"/>
                    <a:pt x="123" y="10753"/>
                  </a:cubicBezTo>
                  <a:cubicBezTo>
                    <a:pt x="13" y="10753"/>
                    <a:pt x="1" y="10883"/>
                    <a:pt x="115" y="10883"/>
                  </a:cubicBezTo>
                  <a:cubicBezTo>
                    <a:pt x="129" y="10883"/>
                    <a:pt x="145" y="10881"/>
                    <a:pt x="164" y="10876"/>
                  </a:cubicBezTo>
                  <a:cubicBezTo>
                    <a:pt x="1835" y="11106"/>
                    <a:pt x="3585" y="11335"/>
                    <a:pt x="5288" y="11335"/>
                  </a:cubicBezTo>
                  <a:cubicBezTo>
                    <a:pt x="5720" y="11335"/>
                    <a:pt x="6148" y="11320"/>
                    <a:pt x="6572" y="11287"/>
                  </a:cubicBezTo>
                  <a:cubicBezTo>
                    <a:pt x="8421" y="11164"/>
                    <a:pt x="10228" y="10794"/>
                    <a:pt x="11707" y="9685"/>
                  </a:cubicBezTo>
                  <a:cubicBezTo>
                    <a:pt x="14706" y="7384"/>
                    <a:pt x="14870" y="3482"/>
                    <a:pt x="15322" y="31"/>
                  </a:cubicBezTo>
                  <a:cubicBezTo>
                    <a:pt x="15322" y="10"/>
                    <a:pt x="15281" y="0"/>
                    <a:pt x="15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442428" y="3674984"/>
              <a:ext cx="85175" cy="409740"/>
            </a:xfrm>
            <a:custGeom>
              <a:rect b="b" l="l" r="r" t="t"/>
              <a:pathLst>
                <a:path extrusionOk="0" h="26930" w="5599">
                  <a:moveTo>
                    <a:pt x="5529" y="0"/>
                  </a:moveTo>
                  <a:cubicBezTo>
                    <a:pt x="5506" y="0"/>
                    <a:pt x="5480" y="18"/>
                    <a:pt x="5465" y="63"/>
                  </a:cubicBezTo>
                  <a:cubicBezTo>
                    <a:pt x="4602" y="2199"/>
                    <a:pt x="3780" y="4376"/>
                    <a:pt x="3041" y="6595"/>
                  </a:cubicBezTo>
                  <a:cubicBezTo>
                    <a:pt x="2425" y="8525"/>
                    <a:pt x="1850" y="10497"/>
                    <a:pt x="1398" y="12469"/>
                  </a:cubicBezTo>
                  <a:cubicBezTo>
                    <a:pt x="946" y="14400"/>
                    <a:pt x="494" y="16372"/>
                    <a:pt x="330" y="18344"/>
                  </a:cubicBezTo>
                  <a:cubicBezTo>
                    <a:pt x="1" y="21630"/>
                    <a:pt x="1357" y="24875"/>
                    <a:pt x="3904" y="26929"/>
                  </a:cubicBezTo>
                  <a:lnTo>
                    <a:pt x="3904" y="26847"/>
                  </a:lnTo>
                  <a:cubicBezTo>
                    <a:pt x="2466" y="25615"/>
                    <a:pt x="1398" y="24054"/>
                    <a:pt x="864" y="22164"/>
                  </a:cubicBezTo>
                  <a:cubicBezTo>
                    <a:pt x="371" y="20356"/>
                    <a:pt x="576" y="18508"/>
                    <a:pt x="946" y="16700"/>
                  </a:cubicBezTo>
                  <a:cubicBezTo>
                    <a:pt x="1357" y="14852"/>
                    <a:pt x="1767" y="13003"/>
                    <a:pt x="2219" y="11155"/>
                  </a:cubicBezTo>
                  <a:cubicBezTo>
                    <a:pt x="3205" y="7416"/>
                    <a:pt x="4314" y="3760"/>
                    <a:pt x="5547" y="104"/>
                  </a:cubicBezTo>
                  <a:cubicBezTo>
                    <a:pt x="5599" y="52"/>
                    <a:pt x="5569" y="0"/>
                    <a:pt x="5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348065" y="4123461"/>
              <a:ext cx="586564" cy="198906"/>
            </a:xfrm>
            <a:custGeom>
              <a:rect b="b" l="l" r="r" t="t"/>
              <a:pathLst>
                <a:path extrusionOk="0" h="13073" w="38558">
                  <a:moveTo>
                    <a:pt x="42" y="0"/>
                  </a:moveTo>
                  <a:cubicBezTo>
                    <a:pt x="1" y="0"/>
                    <a:pt x="1" y="124"/>
                    <a:pt x="42" y="124"/>
                  </a:cubicBezTo>
                  <a:cubicBezTo>
                    <a:pt x="2835" y="1233"/>
                    <a:pt x="5629" y="2178"/>
                    <a:pt x="8463" y="3122"/>
                  </a:cubicBezTo>
                  <a:cubicBezTo>
                    <a:pt x="18364" y="6614"/>
                    <a:pt x="28346" y="9901"/>
                    <a:pt x="38411" y="13064"/>
                  </a:cubicBezTo>
                  <a:cubicBezTo>
                    <a:pt x="38422" y="13070"/>
                    <a:pt x="38434" y="13072"/>
                    <a:pt x="38445" y="13072"/>
                  </a:cubicBezTo>
                  <a:cubicBezTo>
                    <a:pt x="38512" y="13072"/>
                    <a:pt x="38558" y="12976"/>
                    <a:pt x="38452" y="12941"/>
                  </a:cubicBezTo>
                  <a:cubicBezTo>
                    <a:pt x="35699" y="11914"/>
                    <a:pt x="32865" y="10887"/>
                    <a:pt x="30030" y="9901"/>
                  </a:cubicBezTo>
                  <a:cubicBezTo>
                    <a:pt x="25060" y="8216"/>
                    <a:pt x="20089" y="6491"/>
                    <a:pt x="15077" y="4848"/>
                  </a:cubicBezTo>
                  <a:cubicBezTo>
                    <a:pt x="12571" y="4026"/>
                    <a:pt x="10107" y="3205"/>
                    <a:pt x="7601" y="2383"/>
                  </a:cubicBezTo>
                  <a:cubicBezTo>
                    <a:pt x="5095" y="1561"/>
                    <a:pt x="2589" y="658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434944" y="2893465"/>
              <a:ext cx="846165" cy="896240"/>
            </a:xfrm>
            <a:custGeom>
              <a:rect b="b" l="l" r="r" t="t"/>
              <a:pathLst>
                <a:path extrusionOk="0" h="58905" w="55623">
                  <a:moveTo>
                    <a:pt x="36097" y="1"/>
                  </a:moveTo>
                  <a:cubicBezTo>
                    <a:pt x="33088" y="1"/>
                    <a:pt x="29839" y="1336"/>
                    <a:pt x="26784" y="4391"/>
                  </a:cubicBezTo>
                  <a:cubicBezTo>
                    <a:pt x="14542" y="16592"/>
                    <a:pt x="0" y="53728"/>
                    <a:pt x="0" y="53728"/>
                  </a:cubicBezTo>
                  <a:cubicBezTo>
                    <a:pt x="10886" y="54961"/>
                    <a:pt x="50200" y="58904"/>
                    <a:pt x="50200" y="58904"/>
                  </a:cubicBezTo>
                  <a:lnTo>
                    <a:pt x="49871" y="38529"/>
                  </a:lnTo>
                  <a:cubicBezTo>
                    <a:pt x="49871" y="38529"/>
                    <a:pt x="55622" y="32613"/>
                    <a:pt x="54637" y="26657"/>
                  </a:cubicBezTo>
                  <a:cubicBezTo>
                    <a:pt x="53486" y="19878"/>
                    <a:pt x="45065" y="4843"/>
                    <a:pt x="43997" y="3652"/>
                  </a:cubicBezTo>
                  <a:cubicBezTo>
                    <a:pt x="41898" y="1347"/>
                    <a:pt x="39118" y="1"/>
                    <a:pt x="3609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967381" y="3421197"/>
              <a:ext cx="195618" cy="19734"/>
            </a:xfrm>
            <a:custGeom>
              <a:rect b="b" l="l" r="r" t="t"/>
              <a:pathLst>
                <a:path extrusionOk="0" h="1297" w="12859">
                  <a:moveTo>
                    <a:pt x="2886" y="1"/>
                  </a:moveTo>
                  <a:cubicBezTo>
                    <a:pt x="1959" y="1"/>
                    <a:pt x="1033" y="29"/>
                    <a:pt x="124" y="64"/>
                  </a:cubicBezTo>
                  <a:cubicBezTo>
                    <a:pt x="0" y="64"/>
                    <a:pt x="0" y="188"/>
                    <a:pt x="124" y="270"/>
                  </a:cubicBezTo>
                  <a:cubicBezTo>
                    <a:pt x="2260" y="311"/>
                    <a:pt x="4437" y="557"/>
                    <a:pt x="6573" y="804"/>
                  </a:cubicBezTo>
                  <a:cubicBezTo>
                    <a:pt x="7682" y="968"/>
                    <a:pt x="8709" y="1132"/>
                    <a:pt x="9777" y="1215"/>
                  </a:cubicBezTo>
                  <a:cubicBezTo>
                    <a:pt x="10229" y="1297"/>
                    <a:pt x="10763" y="1297"/>
                    <a:pt x="11256" y="1297"/>
                  </a:cubicBezTo>
                  <a:cubicBezTo>
                    <a:pt x="11790" y="1215"/>
                    <a:pt x="12283" y="1173"/>
                    <a:pt x="12817" y="1091"/>
                  </a:cubicBezTo>
                  <a:cubicBezTo>
                    <a:pt x="12858" y="1091"/>
                    <a:pt x="12858" y="1009"/>
                    <a:pt x="12817" y="1009"/>
                  </a:cubicBezTo>
                  <a:cubicBezTo>
                    <a:pt x="12679" y="1029"/>
                    <a:pt x="12541" y="1037"/>
                    <a:pt x="12403" y="1037"/>
                  </a:cubicBezTo>
                  <a:cubicBezTo>
                    <a:pt x="11970" y="1037"/>
                    <a:pt x="11548" y="958"/>
                    <a:pt x="11174" y="927"/>
                  </a:cubicBezTo>
                  <a:cubicBezTo>
                    <a:pt x="10640" y="804"/>
                    <a:pt x="10147" y="763"/>
                    <a:pt x="9613" y="681"/>
                  </a:cubicBezTo>
                  <a:cubicBezTo>
                    <a:pt x="8586" y="516"/>
                    <a:pt x="7518" y="311"/>
                    <a:pt x="6491" y="188"/>
                  </a:cubicBezTo>
                  <a:cubicBezTo>
                    <a:pt x="5306" y="48"/>
                    <a:pt x="4094" y="1"/>
                    <a:pt x="28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1892429" y="3442164"/>
              <a:ext cx="160583" cy="20768"/>
            </a:xfrm>
            <a:custGeom>
              <a:rect b="b" l="l" r="r" t="t"/>
              <a:pathLst>
                <a:path extrusionOk="0" h="1365" w="10556">
                  <a:moveTo>
                    <a:pt x="9117" y="1"/>
                  </a:moveTo>
                  <a:cubicBezTo>
                    <a:pt x="8707" y="1"/>
                    <a:pt x="8296" y="42"/>
                    <a:pt x="7885" y="42"/>
                  </a:cubicBezTo>
                  <a:cubicBezTo>
                    <a:pt x="6981" y="124"/>
                    <a:pt x="6119" y="165"/>
                    <a:pt x="5256" y="247"/>
                  </a:cubicBezTo>
                  <a:cubicBezTo>
                    <a:pt x="3572" y="453"/>
                    <a:pt x="1805" y="822"/>
                    <a:pt x="121" y="1233"/>
                  </a:cubicBezTo>
                  <a:cubicBezTo>
                    <a:pt x="15" y="1269"/>
                    <a:pt x="0" y="1365"/>
                    <a:pt x="76" y="1365"/>
                  </a:cubicBezTo>
                  <a:cubicBezTo>
                    <a:pt x="89" y="1365"/>
                    <a:pt x="104" y="1362"/>
                    <a:pt x="121" y="1357"/>
                  </a:cubicBezTo>
                  <a:cubicBezTo>
                    <a:pt x="1805" y="1069"/>
                    <a:pt x="3572" y="946"/>
                    <a:pt x="5297" y="740"/>
                  </a:cubicBezTo>
                  <a:lnTo>
                    <a:pt x="7926" y="412"/>
                  </a:lnTo>
                  <a:cubicBezTo>
                    <a:pt x="8337" y="371"/>
                    <a:pt x="8789" y="330"/>
                    <a:pt x="9200" y="247"/>
                  </a:cubicBezTo>
                  <a:cubicBezTo>
                    <a:pt x="9610" y="206"/>
                    <a:pt x="10062" y="124"/>
                    <a:pt x="10473" y="124"/>
                  </a:cubicBezTo>
                  <a:cubicBezTo>
                    <a:pt x="10555" y="124"/>
                    <a:pt x="10555" y="42"/>
                    <a:pt x="10473" y="42"/>
                  </a:cubicBezTo>
                  <a:cubicBezTo>
                    <a:pt x="10021" y="42"/>
                    <a:pt x="9569" y="1"/>
                    <a:pt x="9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984876" y="2716499"/>
              <a:ext cx="204365" cy="342094"/>
            </a:xfrm>
            <a:custGeom>
              <a:rect b="b" l="l" r="r" t="t"/>
              <a:pathLst>
                <a:path extrusionOk="0" h="22484" w="13434">
                  <a:moveTo>
                    <a:pt x="5711" y="1"/>
                  </a:moveTo>
                  <a:cubicBezTo>
                    <a:pt x="5711" y="1"/>
                    <a:pt x="4807" y="1890"/>
                    <a:pt x="3739" y="4191"/>
                  </a:cubicBezTo>
                  <a:cubicBezTo>
                    <a:pt x="3698" y="4314"/>
                    <a:pt x="3657" y="4396"/>
                    <a:pt x="3574" y="4561"/>
                  </a:cubicBezTo>
                  <a:cubicBezTo>
                    <a:pt x="3533" y="4725"/>
                    <a:pt x="3492" y="4807"/>
                    <a:pt x="3451" y="4930"/>
                  </a:cubicBezTo>
                  <a:lnTo>
                    <a:pt x="2958" y="5998"/>
                  </a:lnTo>
                  <a:cubicBezTo>
                    <a:pt x="2876" y="6245"/>
                    <a:pt x="2712" y="6533"/>
                    <a:pt x="2630" y="6820"/>
                  </a:cubicBezTo>
                  <a:cubicBezTo>
                    <a:pt x="2506" y="7149"/>
                    <a:pt x="2342" y="7395"/>
                    <a:pt x="2260" y="7683"/>
                  </a:cubicBezTo>
                  <a:cubicBezTo>
                    <a:pt x="1028" y="10682"/>
                    <a:pt x="83" y="13680"/>
                    <a:pt x="42" y="14050"/>
                  </a:cubicBezTo>
                  <a:cubicBezTo>
                    <a:pt x="1" y="14954"/>
                    <a:pt x="2424" y="21568"/>
                    <a:pt x="6286" y="22472"/>
                  </a:cubicBezTo>
                  <a:cubicBezTo>
                    <a:pt x="6316" y="22479"/>
                    <a:pt x="6347" y="22483"/>
                    <a:pt x="6378" y="22483"/>
                  </a:cubicBezTo>
                  <a:cubicBezTo>
                    <a:pt x="7689" y="22483"/>
                    <a:pt x="9531" y="15899"/>
                    <a:pt x="9531" y="15899"/>
                  </a:cubicBezTo>
                  <a:lnTo>
                    <a:pt x="9819" y="15447"/>
                  </a:lnTo>
                  <a:lnTo>
                    <a:pt x="13434" y="8833"/>
                  </a:lnTo>
                  <a:lnTo>
                    <a:pt x="6655" y="1069"/>
                  </a:lnTo>
                  <a:lnTo>
                    <a:pt x="5711" y="1"/>
                  </a:ln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2041740" y="2717123"/>
              <a:ext cx="147500" cy="235041"/>
            </a:xfrm>
            <a:custGeom>
              <a:rect b="b" l="l" r="r" t="t"/>
              <a:pathLst>
                <a:path extrusionOk="0" h="15448" w="9696">
                  <a:moveTo>
                    <a:pt x="1973" y="1"/>
                  </a:moveTo>
                  <a:cubicBezTo>
                    <a:pt x="1973" y="42"/>
                    <a:pt x="1069" y="1973"/>
                    <a:pt x="1" y="4273"/>
                  </a:cubicBezTo>
                  <a:cubicBezTo>
                    <a:pt x="412" y="10476"/>
                    <a:pt x="4191" y="14091"/>
                    <a:pt x="6081" y="15447"/>
                  </a:cubicBezTo>
                  <a:lnTo>
                    <a:pt x="9696" y="8833"/>
                  </a:lnTo>
                  <a:lnTo>
                    <a:pt x="2917" y="1069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2017370" y="2448244"/>
              <a:ext cx="380480" cy="475180"/>
            </a:xfrm>
            <a:custGeom>
              <a:rect b="b" l="l" r="r" t="t"/>
              <a:pathLst>
                <a:path extrusionOk="0" h="31231" w="25011">
                  <a:moveTo>
                    <a:pt x="12669" y="0"/>
                  </a:moveTo>
                  <a:cubicBezTo>
                    <a:pt x="12513" y="0"/>
                    <a:pt x="12357" y="3"/>
                    <a:pt x="12201" y="8"/>
                  </a:cubicBezTo>
                  <a:cubicBezTo>
                    <a:pt x="6204" y="214"/>
                    <a:pt x="1" y="4281"/>
                    <a:pt x="1069" y="17467"/>
                  </a:cubicBezTo>
                  <a:cubicBezTo>
                    <a:pt x="2219" y="30654"/>
                    <a:pt x="11010" y="31188"/>
                    <a:pt x="13598" y="31229"/>
                  </a:cubicBezTo>
                  <a:cubicBezTo>
                    <a:pt x="13639" y="31230"/>
                    <a:pt x="13681" y="31230"/>
                    <a:pt x="13723" y="31230"/>
                  </a:cubicBezTo>
                  <a:cubicBezTo>
                    <a:pt x="16661" y="31230"/>
                    <a:pt x="24447" y="29765"/>
                    <a:pt x="24731" y="16687"/>
                  </a:cubicBezTo>
                  <a:cubicBezTo>
                    <a:pt x="25011" y="3804"/>
                    <a:pt x="18511" y="0"/>
                    <a:pt x="12669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334216" y="2648078"/>
              <a:ext cx="38959" cy="23127"/>
            </a:xfrm>
            <a:custGeom>
              <a:rect b="b" l="l" r="r" t="t"/>
              <a:pathLst>
                <a:path extrusionOk="0" h="1520" w="2561">
                  <a:moveTo>
                    <a:pt x="800" y="1"/>
                  </a:moveTo>
                  <a:cubicBezTo>
                    <a:pt x="554" y="1"/>
                    <a:pt x="317" y="56"/>
                    <a:pt x="124" y="225"/>
                  </a:cubicBezTo>
                  <a:cubicBezTo>
                    <a:pt x="0" y="349"/>
                    <a:pt x="0" y="636"/>
                    <a:pt x="82" y="801"/>
                  </a:cubicBezTo>
                  <a:cubicBezTo>
                    <a:pt x="288" y="1088"/>
                    <a:pt x="534" y="1170"/>
                    <a:pt x="904" y="1252"/>
                  </a:cubicBezTo>
                  <a:cubicBezTo>
                    <a:pt x="1233" y="1376"/>
                    <a:pt x="1479" y="1458"/>
                    <a:pt x="1767" y="1499"/>
                  </a:cubicBezTo>
                  <a:cubicBezTo>
                    <a:pt x="1814" y="1513"/>
                    <a:pt x="1861" y="1520"/>
                    <a:pt x="1907" y="1520"/>
                  </a:cubicBezTo>
                  <a:cubicBezTo>
                    <a:pt x="2263" y="1520"/>
                    <a:pt x="2560" y="1128"/>
                    <a:pt x="2342" y="801"/>
                  </a:cubicBezTo>
                  <a:cubicBezTo>
                    <a:pt x="2095" y="390"/>
                    <a:pt x="1767" y="184"/>
                    <a:pt x="1315" y="61"/>
                  </a:cubicBezTo>
                  <a:cubicBezTo>
                    <a:pt x="1146" y="27"/>
                    <a:pt x="971" y="1"/>
                    <a:pt x="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2219848" y="2642555"/>
              <a:ext cx="41256" cy="20829"/>
            </a:xfrm>
            <a:custGeom>
              <a:rect b="b" l="l" r="r" t="t"/>
              <a:pathLst>
                <a:path extrusionOk="0" h="1369" w="2712">
                  <a:moveTo>
                    <a:pt x="1725" y="0"/>
                  </a:moveTo>
                  <a:cubicBezTo>
                    <a:pt x="1642" y="0"/>
                    <a:pt x="1559" y="5"/>
                    <a:pt x="1480" y="13"/>
                  </a:cubicBezTo>
                  <a:cubicBezTo>
                    <a:pt x="1028" y="95"/>
                    <a:pt x="658" y="219"/>
                    <a:pt x="370" y="547"/>
                  </a:cubicBezTo>
                  <a:cubicBezTo>
                    <a:pt x="1" y="835"/>
                    <a:pt x="329" y="1369"/>
                    <a:pt x="740" y="1369"/>
                  </a:cubicBezTo>
                  <a:cubicBezTo>
                    <a:pt x="1028" y="1369"/>
                    <a:pt x="1356" y="1328"/>
                    <a:pt x="1644" y="1246"/>
                  </a:cubicBezTo>
                  <a:cubicBezTo>
                    <a:pt x="2014" y="1205"/>
                    <a:pt x="2260" y="1205"/>
                    <a:pt x="2589" y="958"/>
                  </a:cubicBezTo>
                  <a:cubicBezTo>
                    <a:pt x="2712" y="794"/>
                    <a:pt x="2712" y="547"/>
                    <a:pt x="2630" y="383"/>
                  </a:cubicBezTo>
                  <a:cubicBezTo>
                    <a:pt x="2431" y="85"/>
                    <a:pt x="2072" y="0"/>
                    <a:pt x="1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2238605" y="2820890"/>
              <a:ext cx="26880" cy="14469"/>
            </a:xfrm>
            <a:custGeom>
              <a:rect b="b" l="l" r="r" t="t"/>
              <a:pathLst>
                <a:path extrusionOk="0" h="951" w="1767">
                  <a:moveTo>
                    <a:pt x="0" y="0"/>
                  </a:moveTo>
                  <a:cubicBezTo>
                    <a:pt x="0" y="370"/>
                    <a:pt x="164" y="740"/>
                    <a:pt x="575" y="904"/>
                  </a:cubicBezTo>
                  <a:cubicBezTo>
                    <a:pt x="659" y="935"/>
                    <a:pt x="756" y="951"/>
                    <a:pt x="860" y="951"/>
                  </a:cubicBezTo>
                  <a:cubicBezTo>
                    <a:pt x="1163" y="951"/>
                    <a:pt x="1522" y="820"/>
                    <a:pt x="1766" y="575"/>
                  </a:cubicBezTo>
                  <a:cubicBezTo>
                    <a:pt x="1766" y="575"/>
                    <a:pt x="1766" y="534"/>
                    <a:pt x="1684" y="534"/>
                  </a:cubicBezTo>
                  <a:cubicBezTo>
                    <a:pt x="1474" y="594"/>
                    <a:pt x="1219" y="632"/>
                    <a:pt x="985" y="632"/>
                  </a:cubicBezTo>
                  <a:cubicBezTo>
                    <a:pt x="899" y="632"/>
                    <a:pt x="817" y="627"/>
                    <a:pt x="739" y="616"/>
                  </a:cubicBezTo>
                  <a:cubicBezTo>
                    <a:pt x="411" y="575"/>
                    <a:pt x="247" y="288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2252342" y="2643224"/>
              <a:ext cx="73142" cy="165311"/>
            </a:xfrm>
            <a:custGeom>
              <a:rect b="b" l="l" r="r" t="t"/>
              <a:pathLst>
                <a:path extrusionOk="0" h="10865" w="4808">
                  <a:moveTo>
                    <a:pt x="3739" y="0"/>
                  </a:moveTo>
                  <a:cubicBezTo>
                    <a:pt x="3698" y="0"/>
                    <a:pt x="3657" y="31"/>
                    <a:pt x="3657" y="93"/>
                  </a:cubicBezTo>
                  <a:cubicBezTo>
                    <a:pt x="3657" y="2927"/>
                    <a:pt x="4109" y="5721"/>
                    <a:pt x="4191" y="8555"/>
                  </a:cubicBezTo>
                  <a:cubicBezTo>
                    <a:pt x="3821" y="8391"/>
                    <a:pt x="3164" y="8103"/>
                    <a:pt x="2794" y="8103"/>
                  </a:cubicBezTo>
                  <a:cubicBezTo>
                    <a:pt x="2671" y="8103"/>
                    <a:pt x="2917" y="10239"/>
                    <a:pt x="2835" y="10404"/>
                  </a:cubicBezTo>
                  <a:cubicBezTo>
                    <a:pt x="1890" y="10280"/>
                    <a:pt x="946" y="10034"/>
                    <a:pt x="165" y="9377"/>
                  </a:cubicBezTo>
                  <a:cubicBezTo>
                    <a:pt x="124" y="9377"/>
                    <a:pt x="1" y="9418"/>
                    <a:pt x="83" y="9500"/>
                  </a:cubicBezTo>
                  <a:cubicBezTo>
                    <a:pt x="655" y="10377"/>
                    <a:pt x="1616" y="10864"/>
                    <a:pt x="2671" y="10864"/>
                  </a:cubicBezTo>
                  <a:cubicBezTo>
                    <a:pt x="2752" y="10864"/>
                    <a:pt x="2835" y="10861"/>
                    <a:pt x="2917" y="10856"/>
                  </a:cubicBezTo>
                  <a:cubicBezTo>
                    <a:pt x="3082" y="10856"/>
                    <a:pt x="3246" y="10856"/>
                    <a:pt x="3246" y="10814"/>
                  </a:cubicBezTo>
                  <a:cubicBezTo>
                    <a:pt x="3328" y="10157"/>
                    <a:pt x="3246" y="8802"/>
                    <a:pt x="3246" y="8802"/>
                  </a:cubicBezTo>
                  <a:lnTo>
                    <a:pt x="3246" y="8802"/>
                  </a:lnTo>
                  <a:cubicBezTo>
                    <a:pt x="3403" y="8927"/>
                    <a:pt x="4209" y="9293"/>
                    <a:pt x="4598" y="9293"/>
                  </a:cubicBezTo>
                  <a:cubicBezTo>
                    <a:pt x="4717" y="9293"/>
                    <a:pt x="4797" y="9258"/>
                    <a:pt x="4807" y="9171"/>
                  </a:cubicBezTo>
                  <a:cubicBezTo>
                    <a:pt x="4643" y="6255"/>
                    <a:pt x="4520" y="3009"/>
                    <a:pt x="3821" y="93"/>
                  </a:cubicBezTo>
                  <a:cubicBezTo>
                    <a:pt x="3821" y="31"/>
                    <a:pt x="3780" y="0"/>
                    <a:pt x="3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244842" y="2785256"/>
              <a:ext cx="50019" cy="37049"/>
            </a:xfrm>
            <a:custGeom>
              <a:rect b="b" l="l" r="r" t="t"/>
              <a:pathLst>
                <a:path extrusionOk="0" h="2435" w="3288">
                  <a:moveTo>
                    <a:pt x="576" y="1"/>
                  </a:moveTo>
                  <a:cubicBezTo>
                    <a:pt x="576" y="1"/>
                    <a:pt x="371" y="411"/>
                    <a:pt x="206" y="863"/>
                  </a:cubicBezTo>
                  <a:cubicBezTo>
                    <a:pt x="1" y="1438"/>
                    <a:pt x="1" y="2096"/>
                    <a:pt x="740" y="2342"/>
                  </a:cubicBezTo>
                  <a:cubicBezTo>
                    <a:pt x="905" y="2404"/>
                    <a:pt x="1079" y="2435"/>
                    <a:pt x="1254" y="2435"/>
                  </a:cubicBezTo>
                  <a:cubicBezTo>
                    <a:pt x="1428" y="2435"/>
                    <a:pt x="1603" y="2404"/>
                    <a:pt x="1767" y="2342"/>
                  </a:cubicBezTo>
                  <a:cubicBezTo>
                    <a:pt x="2630" y="2096"/>
                    <a:pt x="3287" y="1274"/>
                    <a:pt x="3287" y="1274"/>
                  </a:cubicBezTo>
                  <a:cubicBezTo>
                    <a:pt x="1603" y="1069"/>
                    <a:pt x="576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244842" y="2798387"/>
              <a:ext cx="26896" cy="23918"/>
            </a:xfrm>
            <a:custGeom>
              <a:rect b="b" l="l" r="r" t="t"/>
              <a:pathLst>
                <a:path extrusionOk="0" h="1572" w="1768">
                  <a:moveTo>
                    <a:pt x="206" y="0"/>
                  </a:moveTo>
                  <a:lnTo>
                    <a:pt x="206" y="0"/>
                  </a:lnTo>
                  <a:cubicBezTo>
                    <a:pt x="1" y="575"/>
                    <a:pt x="1" y="1233"/>
                    <a:pt x="740" y="1479"/>
                  </a:cubicBezTo>
                  <a:cubicBezTo>
                    <a:pt x="905" y="1541"/>
                    <a:pt x="1079" y="1572"/>
                    <a:pt x="1254" y="1572"/>
                  </a:cubicBezTo>
                  <a:cubicBezTo>
                    <a:pt x="1428" y="1572"/>
                    <a:pt x="1603" y="1541"/>
                    <a:pt x="1767" y="1479"/>
                  </a:cubicBezTo>
                  <a:cubicBezTo>
                    <a:pt x="1685" y="740"/>
                    <a:pt x="987" y="165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2207359" y="2700402"/>
              <a:ext cx="21252" cy="20282"/>
            </a:xfrm>
            <a:custGeom>
              <a:rect b="b" l="l" r="r" t="t"/>
              <a:pathLst>
                <a:path extrusionOk="0" h="1333" w="1397">
                  <a:moveTo>
                    <a:pt x="144" y="1"/>
                  </a:moveTo>
                  <a:cubicBezTo>
                    <a:pt x="134" y="1"/>
                    <a:pt x="123" y="11"/>
                    <a:pt x="123" y="32"/>
                  </a:cubicBezTo>
                  <a:cubicBezTo>
                    <a:pt x="0" y="525"/>
                    <a:pt x="41" y="1100"/>
                    <a:pt x="575" y="1305"/>
                  </a:cubicBezTo>
                  <a:cubicBezTo>
                    <a:pt x="643" y="1322"/>
                    <a:pt x="704" y="1332"/>
                    <a:pt x="764" y="1332"/>
                  </a:cubicBezTo>
                  <a:cubicBezTo>
                    <a:pt x="849" y="1332"/>
                    <a:pt x="931" y="1312"/>
                    <a:pt x="1027" y="1264"/>
                  </a:cubicBezTo>
                  <a:cubicBezTo>
                    <a:pt x="1150" y="1223"/>
                    <a:pt x="1191" y="1141"/>
                    <a:pt x="1274" y="1059"/>
                  </a:cubicBezTo>
                  <a:cubicBezTo>
                    <a:pt x="1274" y="853"/>
                    <a:pt x="1356" y="648"/>
                    <a:pt x="1397" y="484"/>
                  </a:cubicBezTo>
                  <a:lnTo>
                    <a:pt x="1397" y="484"/>
                  </a:lnTo>
                  <a:cubicBezTo>
                    <a:pt x="1191" y="607"/>
                    <a:pt x="986" y="689"/>
                    <a:pt x="781" y="689"/>
                  </a:cubicBezTo>
                  <a:cubicBezTo>
                    <a:pt x="452" y="689"/>
                    <a:pt x="329" y="319"/>
                    <a:pt x="164" y="32"/>
                  </a:cubicBezTo>
                  <a:cubicBezTo>
                    <a:pt x="164" y="11"/>
                    <a:pt x="154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2220472" y="2701908"/>
              <a:ext cx="33133" cy="37733"/>
            </a:xfrm>
            <a:custGeom>
              <a:rect b="b" l="l" r="r" t="t"/>
              <a:pathLst>
                <a:path extrusionOk="0" h="2480" w="2178">
                  <a:moveTo>
                    <a:pt x="1212" y="0"/>
                  </a:moveTo>
                  <a:cubicBezTo>
                    <a:pt x="1003" y="0"/>
                    <a:pt x="774" y="54"/>
                    <a:pt x="617" y="179"/>
                  </a:cubicBezTo>
                  <a:cubicBezTo>
                    <a:pt x="412" y="344"/>
                    <a:pt x="329" y="549"/>
                    <a:pt x="206" y="754"/>
                  </a:cubicBezTo>
                  <a:cubicBezTo>
                    <a:pt x="42" y="1165"/>
                    <a:pt x="1" y="1617"/>
                    <a:pt x="42" y="2151"/>
                  </a:cubicBezTo>
                  <a:cubicBezTo>
                    <a:pt x="165" y="1740"/>
                    <a:pt x="329" y="1371"/>
                    <a:pt x="535" y="1001"/>
                  </a:cubicBezTo>
                  <a:cubicBezTo>
                    <a:pt x="647" y="738"/>
                    <a:pt x="932" y="544"/>
                    <a:pt x="1199" y="544"/>
                  </a:cubicBezTo>
                  <a:cubicBezTo>
                    <a:pt x="1225" y="544"/>
                    <a:pt x="1250" y="545"/>
                    <a:pt x="1274" y="549"/>
                  </a:cubicBezTo>
                  <a:cubicBezTo>
                    <a:pt x="1603" y="549"/>
                    <a:pt x="1767" y="919"/>
                    <a:pt x="1808" y="1330"/>
                  </a:cubicBezTo>
                  <a:lnTo>
                    <a:pt x="1808" y="1864"/>
                  </a:lnTo>
                  <a:cubicBezTo>
                    <a:pt x="1808" y="2069"/>
                    <a:pt x="1767" y="2274"/>
                    <a:pt x="1685" y="2480"/>
                  </a:cubicBezTo>
                  <a:cubicBezTo>
                    <a:pt x="1890" y="2233"/>
                    <a:pt x="2014" y="1987"/>
                    <a:pt x="2055" y="1658"/>
                  </a:cubicBezTo>
                  <a:cubicBezTo>
                    <a:pt x="2055" y="1576"/>
                    <a:pt x="2096" y="1412"/>
                    <a:pt x="2096" y="1247"/>
                  </a:cubicBezTo>
                  <a:cubicBezTo>
                    <a:pt x="2178" y="1001"/>
                    <a:pt x="2096" y="795"/>
                    <a:pt x="2014" y="549"/>
                  </a:cubicBezTo>
                  <a:cubicBezTo>
                    <a:pt x="1931" y="302"/>
                    <a:pt x="1644" y="97"/>
                    <a:pt x="1397" y="15"/>
                  </a:cubicBezTo>
                  <a:cubicBezTo>
                    <a:pt x="1339" y="5"/>
                    <a:pt x="1276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2354828" y="2714004"/>
              <a:ext cx="21267" cy="18760"/>
            </a:xfrm>
            <a:custGeom>
              <a:rect b="b" l="l" r="r" t="t"/>
              <a:pathLst>
                <a:path extrusionOk="0" h="1233" w="1398">
                  <a:moveTo>
                    <a:pt x="1357" y="0"/>
                  </a:moveTo>
                  <a:cubicBezTo>
                    <a:pt x="1163" y="233"/>
                    <a:pt x="896" y="538"/>
                    <a:pt x="626" y="538"/>
                  </a:cubicBezTo>
                  <a:cubicBezTo>
                    <a:pt x="609" y="538"/>
                    <a:pt x="593" y="537"/>
                    <a:pt x="576" y="535"/>
                  </a:cubicBezTo>
                  <a:cubicBezTo>
                    <a:pt x="371" y="535"/>
                    <a:pt x="206" y="329"/>
                    <a:pt x="1" y="165"/>
                  </a:cubicBezTo>
                  <a:lnTo>
                    <a:pt x="1" y="165"/>
                  </a:lnTo>
                  <a:cubicBezTo>
                    <a:pt x="124" y="370"/>
                    <a:pt x="83" y="617"/>
                    <a:pt x="1" y="822"/>
                  </a:cubicBezTo>
                  <a:cubicBezTo>
                    <a:pt x="83" y="945"/>
                    <a:pt x="165" y="986"/>
                    <a:pt x="206" y="1069"/>
                  </a:cubicBezTo>
                  <a:cubicBezTo>
                    <a:pt x="371" y="1192"/>
                    <a:pt x="535" y="1233"/>
                    <a:pt x="658" y="1233"/>
                  </a:cubicBezTo>
                  <a:cubicBezTo>
                    <a:pt x="1192" y="1151"/>
                    <a:pt x="1398" y="617"/>
                    <a:pt x="1398" y="42"/>
                  </a:cubicBezTo>
                  <a:cubicBezTo>
                    <a:pt x="1398" y="0"/>
                    <a:pt x="1398" y="0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2326716" y="2708375"/>
              <a:ext cx="33133" cy="35649"/>
            </a:xfrm>
            <a:custGeom>
              <a:rect b="b" l="l" r="r" t="t"/>
              <a:pathLst>
                <a:path extrusionOk="0" h="2343" w="2178">
                  <a:moveTo>
                    <a:pt x="1027" y="1"/>
                  </a:moveTo>
                  <a:cubicBezTo>
                    <a:pt x="781" y="1"/>
                    <a:pt x="452" y="165"/>
                    <a:pt x="329" y="370"/>
                  </a:cubicBezTo>
                  <a:cubicBezTo>
                    <a:pt x="165" y="576"/>
                    <a:pt x="82" y="781"/>
                    <a:pt x="82" y="1028"/>
                  </a:cubicBezTo>
                  <a:cubicBezTo>
                    <a:pt x="82" y="1192"/>
                    <a:pt x="0" y="1356"/>
                    <a:pt x="0" y="1439"/>
                  </a:cubicBezTo>
                  <a:cubicBezTo>
                    <a:pt x="0" y="1767"/>
                    <a:pt x="82" y="2055"/>
                    <a:pt x="206" y="2342"/>
                  </a:cubicBezTo>
                  <a:cubicBezTo>
                    <a:pt x="206" y="2137"/>
                    <a:pt x="206" y="1932"/>
                    <a:pt x="247" y="1726"/>
                  </a:cubicBezTo>
                  <a:cubicBezTo>
                    <a:pt x="329" y="1521"/>
                    <a:pt x="370" y="1356"/>
                    <a:pt x="411" y="1151"/>
                  </a:cubicBezTo>
                  <a:cubicBezTo>
                    <a:pt x="534" y="781"/>
                    <a:pt x="781" y="494"/>
                    <a:pt x="1109" y="494"/>
                  </a:cubicBezTo>
                  <a:cubicBezTo>
                    <a:pt x="1397" y="494"/>
                    <a:pt x="1644" y="740"/>
                    <a:pt x="1767" y="1110"/>
                  </a:cubicBezTo>
                  <a:cubicBezTo>
                    <a:pt x="1849" y="1439"/>
                    <a:pt x="1931" y="1849"/>
                    <a:pt x="1972" y="2342"/>
                  </a:cubicBezTo>
                  <a:cubicBezTo>
                    <a:pt x="2136" y="1849"/>
                    <a:pt x="2178" y="1439"/>
                    <a:pt x="2054" y="987"/>
                  </a:cubicBezTo>
                  <a:cubicBezTo>
                    <a:pt x="2013" y="781"/>
                    <a:pt x="1972" y="535"/>
                    <a:pt x="1767" y="329"/>
                  </a:cubicBezTo>
                  <a:cubicBezTo>
                    <a:pt x="1602" y="124"/>
                    <a:pt x="1274" y="1"/>
                    <a:pt x="1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1986747" y="2438871"/>
              <a:ext cx="426848" cy="275635"/>
            </a:xfrm>
            <a:custGeom>
              <a:rect b="b" l="l" r="r" t="t"/>
              <a:pathLst>
                <a:path extrusionOk="0" h="18116" w="28059">
                  <a:moveTo>
                    <a:pt x="14811" y="0"/>
                  </a:moveTo>
                  <a:cubicBezTo>
                    <a:pt x="13174" y="0"/>
                    <a:pt x="6787" y="340"/>
                    <a:pt x="3616" y="5472"/>
                  </a:cubicBezTo>
                  <a:cubicBezTo>
                    <a:pt x="1" y="11346"/>
                    <a:pt x="3369" y="18083"/>
                    <a:pt x="3369" y="18083"/>
                  </a:cubicBezTo>
                  <a:cubicBezTo>
                    <a:pt x="3471" y="18105"/>
                    <a:pt x="3570" y="18115"/>
                    <a:pt x="3667" y="18115"/>
                  </a:cubicBezTo>
                  <a:cubicBezTo>
                    <a:pt x="5609" y="18115"/>
                    <a:pt x="6615" y="14017"/>
                    <a:pt x="6615" y="14017"/>
                  </a:cubicBezTo>
                  <a:cubicBezTo>
                    <a:pt x="6615" y="14017"/>
                    <a:pt x="6723" y="14031"/>
                    <a:pt x="6916" y="14031"/>
                  </a:cubicBezTo>
                  <a:cubicBezTo>
                    <a:pt x="7945" y="14031"/>
                    <a:pt x="11366" y="13622"/>
                    <a:pt x="13270" y="8430"/>
                  </a:cubicBezTo>
                  <a:lnTo>
                    <a:pt x="13270" y="8430"/>
                  </a:lnTo>
                  <a:cubicBezTo>
                    <a:pt x="13270" y="8430"/>
                    <a:pt x="12818" y="11347"/>
                    <a:pt x="10640" y="13441"/>
                  </a:cubicBezTo>
                  <a:cubicBezTo>
                    <a:pt x="10640" y="13441"/>
                    <a:pt x="10661" y="13442"/>
                    <a:pt x="10701" y="13442"/>
                  </a:cubicBezTo>
                  <a:cubicBezTo>
                    <a:pt x="11444" y="13442"/>
                    <a:pt x="18780" y="13294"/>
                    <a:pt x="22677" y="7526"/>
                  </a:cubicBezTo>
                  <a:lnTo>
                    <a:pt x="22677" y="7526"/>
                  </a:lnTo>
                  <a:cubicBezTo>
                    <a:pt x="22677" y="7527"/>
                    <a:pt x="20910" y="10689"/>
                    <a:pt x="19596" y="11716"/>
                  </a:cubicBezTo>
                  <a:cubicBezTo>
                    <a:pt x="19596" y="11716"/>
                    <a:pt x="22965" y="11223"/>
                    <a:pt x="24854" y="8758"/>
                  </a:cubicBezTo>
                  <a:cubicBezTo>
                    <a:pt x="24854" y="8758"/>
                    <a:pt x="25758" y="12702"/>
                    <a:pt x="26662" y="13811"/>
                  </a:cubicBezTo>
                  <a:cubicBezTo>
                    <a:pt x="26662" y="13811"/>
                    <a:pt x="28058" y="172"/>
                    <a:pt x="15200" y="8"/>
                  </a:cubicBezTo>
                  <a:cubicBezTo>
                    <a:pt x="15200" y="8"/>
                    <a:pt x="15061" y="0"/>
                    <a:pt x="1481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1982381" y="2670565"/>
              <a:ext cx="102502" cy="128734"/>
            </a:xfrm>
            <a:custGeom>
              <a:rect b="b" l="l" r="r" t="t"/>
              <a:pathLst>
                <a:path extrusionOk="0" h="8461" w="6738">
                  <a:moveTo>
                    <a:pt x="2454" y="1"/>
                  </a:moveTo>
                  <a:cubicBezTo>
                    <a:pt x="2278" y="1"/>
                    <a:pt x="2103" y="33"/>
                    <a:pt x="1931" y="103"/>
                  </a:cubicBezTo>
                  <a:cubicBezTo>
                    <a:pt x="0" y="925"/>
                    <a:pt x="1479" y="7128"/>
                    <a:pt x="3574" y="8155"/>
                  </a:cubicBezTo>
                  <a:cubicBezTo>
                    <a:pt x="4031" y="8374"/>
                    <a:pt x="4436" y="8461"/>
                    <a:pt x="4792" y="8461"/>
                  </a:cubicBezTo>
                  <a:cubicBezTo>
                    <a:pt x="6102" y="8461"/>
                    <a:pt x="6737" y="7292"/>
                    <a:pt x="6737" y="7292"/>
                  </a:cubicBezTo>
                  <a:lnTo>
                    <a:pt x="6368" y="3677"/>
                  </a:lnTo>
                  <a:cubicBezTo>
                    <a:pt x="6368" y="3677"/>
                    <a:pt x="4340" y="1"/>
                    <a:pt x="2454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2019241" y="2698378"/>
              <a:ext cx="50642" cy="83485"/>
            </a:xfrm>
            <a:custGeom>
              <a:rect b="b" l="l" r="r" t="t"/>
              <a:pathLst>
                <a:path extrusionOk="0" h="5487" w="3329">
                  <a:moveTo>
                    <a:pt x="42" y="0"/>
                  </a:moveTo>
                  <a:cubicBezTo>
                    <a:pt x="1" y="0"/>
                    <a:pt x="1" y="42"/>
                    <a:pt x="42" y="42"/>
                  </a:cubicBezTo>
                  <a:cubicBezTo>
                    <a:pt x="1521" y="822"/>
                    <a:pt x="2137" y="2383"/>
                    <a:pt x="2548" y="3903"/>
                  </a:cubicBezTo>
                  <a:cubicBezTo>
                    <a:pt x="2270" y="3486"/>
                    <a:pt x="1935" y="3182"/>
                    <a:pt x="1493" y="3182"/>
                  </a:cubicBezTo>
                  <a:cubicBezTo>
                    <a:pt x="1282" y="3182"/>
                    <a:pt x="1047" y="3251"/>
                    <a:pt x="781" y="3410"/>
                  </a:cubicBezTo>
                  <a:cubicBezTo>
                    <a:pt x="699" y="3410"/>
                    <a:pt x="781" y="3492"/>
                    <a:pt x="823" y="3492"/>
                  </a:cubicBezTo>
                  <a:cubicBezTo>
                    <a:pt x="886" y="3488"/>
                    <a:pt x="948" y="3486"/>
                    <a:pt x="1007" y="3486"/>
                  </a:cubicBezTo>
                  <a:cubicBezTo>
                    <a:pt x="1559" y="3486"/>
                    <a:pt x="1927" y="3663"/>
                    <a:pt x="2260" y="4108"/>
                  </a:cubicBezTo>
                  <a:cubicBezTo>
                    <a:pt x="2507" y="4519"/>
                    <a:pt x="2671" y="4971"/>
                    <a:pt x="2877" y="5382"/>
                  </a:cubicBezTo>
                  <a:cubicBezTo>
                    <a:pt x="2895" y="5454"/>
                    <a:pt x="2952" y="5487"/>
                    <a:pt x="3007" y="5487"/>
                  </a:cubicBezTo>
                  <a:cubicBezTo>
                    <a:pt x="3078" y="5487"/>
                    <a:pt x="3146" y="5433"/>
                    <a:pt x="3123" y="5341"/>
                  </a:cubicBezTo>
                  <a:lnTo>
                    <a:pt x="3123" y="5300"/>
                  </a:lnTo>
                  <a:cubicBezTo>
                    <a:pt x="3328" y="3328"/>
                    <a:pt x="2096" y="411"/>
                    <a:pt x="42" y="0"/>
                  </a:cubicBezTo>
                  <a:close/>
                </a:path>
              </a:pathLst>
            </a:custGeom>
            <a:solidFill>
              <a:srgbClr val="000000">
                <a:alpha val="10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2666670" y="3195437"/>
              <a:ext cx="131253" cy="127989"/>
            </a:xfrm>
            <a:custGeom>
              <a:rect b="b" l="l" r="r" t="t"/>
              <a:pathLst>
                <a:path extrusionOk="0" h="8412" w="8628">
                  <a:moveTo>
                    <a:pt x="6389" y="0"/>
                  </a:moveTo>
                  <a:cubicBezTo>
                    <a:pt x="6204" y="0"/>
                    <a:pt x="6019" y="11"/>
                    <a:pt x="5834" y="31"/>
                  </a:cubicBezTo>
                  <a:cubicBezTo>
                    <a:pt x="5136" y="155"/>
                    <a:pt x="4479" y="319"/>
                    <a:pt x="3780" y="565"/>
                  </a:cubicBezTo>
                  <a:cubicBezTo>
                    <a:pt x="2466" y="1017"/>
                    <a:pt x="1192" y="1592"/>
                    <a:pt x="1" y="2291"/>
                  </a:cubicBezTo>
                  <a:cubicBezTo>
                    <a:pt x="658" y="2044"/>
                    <a:pt x="1274" y="1798"/>
                    <a:pt x="1891" y="1633"/>
                  </a:cubicBezTo>
                  <a:cubicBezTo>
                    <a:pt x="2507" y="1387"/>
                    <a:pt x="3205" y="1182"/>
                    <a:pt x="3862" y="976"/>
                  </a:cubicBezTo>
                  <a:cubicBezTo>
                    <a:pt x="4520" y="812"/>
                    <a:pt x="5177" y="606"/>
                    <a:pt x="5834" y="565"/>
                  </a:cubicBezTo>
                  <a:cubicBezTo>
                    <a:pt x="6017" y="555"/>
                    <a:pt x="6199" y="547"/>
                    <a:pt x="6378" y="547"/>
                  </a:cubicBezTo>
                  <a:cubicBezTo>
                    <a:pt x="6883" y="547"/>
                    <a:pt x="7360" y="610"/>
                    <a:pt x="7724" y="853"/>
                  </a:cubicBezTo>
                  <a:cubicBezTo>
                    <a:pt x="7929" y="1017"/>
                    <a:pt x="8053" y="1264"/>
                    <a:pt x="8135" y="1592"/>
                  </a:cubicBezTo>
                  <a:cubicBezTo>
                    <a:pt x="8176" y="1880"/>
                    <a:pt x="8135" y="2209"/>
                    <a:pt x="8012" y="2496"/>
                  </a:cubicBezTo>
                  <a:cubicBezTo>
                    <a:pt x="7806" y="3112"/>
                    <a:pt x="7395" y="3687"/>
                    <a:pt x="6985" y="4221"/>
                  </a:cubicBezTo>
                  <a:cubicBezTo>
                    <a:pt x="6574" y="4714"/>
                    <a:pt x="6122" y="5248"/>
                    <a:pt x="5588" y="5700"/>
                  </a:cubicBezTo>
                  <a:cubicBezTo>
                    <a:pt x="5095" y="6193"/>
                    <a:pt x="2507" y="7960"/>
                    <a:pt x="2014" y="8412"/>
                  </a:cubicBezTo>
                  <a:cubicBezTo>
                    <a:pt x="3616" y="7590"/>
                    <a:pt x="6286" y="5454"/>
                    <a:pt x="7231" y="4427"/>
                  </a:cubicBezTo>
                  <a:cubicBezTo>
                    <a:pt x="7724" y="3893"/>
                    <a:pt x="8176" y="3318"/>
                    <a:pt x="8422" y="2619"/>
                  </a:cubicBezTo>
                  <a:cubicBezTo>
                    <a:pt x="8587" y="2250"/>
                    <a:pt x="8628" y="1880"/>
                    <a:pt x="8587" y="1469"/>
                  </a:cubicBezTo>
                  <a:cubicBezTo>
                    <a:pt x="8546" y="1140"/>
                    <a:pt x="8381" y="730"/>
                    <a:pt x="8012" y="442"/>
                  </a:cubicBezTo>
                  <a:cubicBezTo>
                    <a:pt x="7724" y="196"/>
                    <a:pt x="7313" y="113"/>
                    <a:pt x="6943" y="31"/>
                  </a:cubicBezTo>
                  <a:cubicBezTo>
                    <a:pt x="6759" y="11"/>
                    <a:pt x="6574" y="0"/>
                    <a:pt x="63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738549" y="3237248"/>
              <a:ext cx="239353" cy="116182"/>
            </a:xfrm>
            <a:custGeom>
              <a:rect b="b" l="l" r="r" t="t"/>
              <a:pathLst>
                <a:path extrusionOk="0" h="7636" w="15734">
                  <a:moveTo>
                    <a:pt x="13559" y="0"/>
                  </a:moveTo>
                  <a:cubicBezTo>
                    <a:pt x="13433" y="0"/>
                    <a:pt x="13300" y="48"/>
                    <a:pt x="13187" y="77"/>
                  </a:cubicBezTo>
                  <a:cubicBezTo>
                    <a:pt x="12858" y="159"/>
                    <a:pt x="12530" y="282"/>
                    <a:pt x="12242" y="446"/>
                  </a:cubicBezTo>
                  <a:cubicBezTo>
                    <a:pt x="11626" y="734"/>
                    <a:pt x="11092" y="1104"/>
                    <a:pt x="10517" y="1515"/>
                  </a:cubicBezTo>
                  <a:cubicBezTo>
                    <a:pt x="10024" y="1925"/>
                    <a:pt x="9490" y="2336"/>
                    <a:pt x="8997" y="2788"/>
                  </a:cubicBezTo>
                  <a:cubicBezTo>
                    <a:pt x="8463" y="3240"/>
                    <a:pt x="8011" y="3733"/>
                    <a:pt x="7518" y="4062"/>
                  </a:cubicBezTo>
                  <a:cubicBezTo>
                    <a:pt x="6943" y="4431"/>
                    <a:pt x="6368" y="4801"/>
                    <a:pt x="5792" y="5089"/>
                  </a:cubicBezTo>
                  <a:cubicBezTo>
                    <a:pt x="5258" y="5458"/>
                    <a:pt x="575" y="7307"/>
                    <a:pt x="0" y="7635"/>
                  </a:cubicBezTo>
                  <a:cubicBezTo>
                    <a:pt x="1274" y="7143"/>
                    <a:pt x="5464" y="5869"/>
                    <a:pt x="7600" y="4349"/>
                  </a:cubicBezTo>
                  <a:cubicBezTo>
                    <a:pt x="8216" y="3979"/>
                    <a:pt x="8668" y="3527"/>
                    <a:pt x="9202" y="3117"/>
                  </a:cubicBezTo>
                  <a:lnTo>
                    <a:pt x="10722" y="1884"/>
                  </a:lnTo>
                  <a:cubicBezTo>
                    <a:pt x="11256" y="1473"/>
                    <a:pt x="11831" y="1104"/>
                    <a:pt x="12365" y="775"/>
                  </a:cubicBezTo>
                  <a:cubicBezTo>
                    <a:pt x="12854" y="531"/>
                    <a:pt x="13371" y="346"/>
                    <a:pt x="13869" y="346"/>
                  </a:cubicBezTo>
                  <a:cubicBezTo>
                    <a:pt x="13957" y="346"/>
                    <a:pt x="14045" y="352"/>
                    <a:pt x="14132" y="364"/>
                  </a:cubicBezTo>
                  <a:cubicBezTo>
                    <a:pt x="14378" y="446"/>
                    <a:pt x="14707" y="570"/>
                    <a:pt x="14912" y="775"/>
                  </a:cubicBezTo>
                  <a:cubicBezTo>
                    <a:pt x="15118" y="1063"/>
                    <a:pt x="15241" y="1309"/>
                    <a:pt x="15364" y="1597"/>
                  </a:cubicBezTo>
                  <a:cubicBezTo>
                    <a:pt x="15569" y="2213"/>
                    <a:pt x="15569" y="2911"/>
                    <a:pt x="15446" y="3569"/>
                  </a:cubicBezTo>
                  <a:cubicBezTo>
                    <a:pt x="15652" y="2952"/>
                    <a:pt x="15734" y="2213"/>
                    <a:pt x="15611" y="1556"/>
                  </a:cubicBezTo>
                  <a:cubicBezTo>
                    <a:pt x="15528" y="1268"/>
                    <a:pt x="15405" y="898"/>
                    <a:pt x="15159" y="652"/>
                  </a:cubicBezTo>
                  <a:cubicBezTo>
                    <a:pt x="14912" y="364"/>
                    <a:pt x="14584" y="159"/>
                    <a:pt x="14214" y="77"/>
                  </a:cubicBezTo>
                  <a:lnTo>
                    <a:pt x="13967" y="36"/>
                  </a:lnTo>
                  <a:lnTo>
                    <a:pt x="13721" y="36"/>
                  </a:lnTo>
                  <a:cubicBezTo>
                    <a:pt x="13670" y="10"/>
                    <a:pt x="13615" y="0"/>
                    <a:pt x="135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1857669" y="2951586"/>
              <a:ext cx="1138990" cy="849514"/>
            </a:xfrm>
            <a:custGeom>
              <a:rect b="b" l="l" r="r" t="t"/>
              <a:pathLst>
                <a:path extrusionOk="0" h="55834" w="74872">
                  <a:moveTo>
                    <a:pt x="41268" y="31340"/>
                  </a:moveTo>
                  <a:cubicBezTo>
                    <a:pt x="40876" y="31446"/>
                    <a:pt x="40500" y="31540"/>
                    <a:pt x="40155" y="31628"/>
                  </a:cubicBezTo>
                  <a:lnTo>
                    <a:pt x="40155" y="31628"/>
                  </a:lnTo>
                  <a:cubicBezTo>
                    <a:pt x="40507" y="31533"/>
                    <a:pt x="40881" y="31437"/>
                    <a:pt x="41268" y="31340"/>
                  </a:cubicBezTo>
                  <a:close/>
                  <a:moveTo>
                    <a:pt x="2582" y="1"/>
                  </a:moveTo>
                  <a:cubicBezTo>
                    <a:pt x="882" y="1"/>
                    <a:pt x="0" y="2378"/>
                    <a:pt x="23" y="5583"/>
                  </a:cubicBezTo>
                  <a:cubicBezTo>
                    <a:pt x="105" y="18030"/>
                    <a:pt x="7993" y="51675"/>
                    <a:pt x="14360" y="54756"/>
                  </a:cubicBezTo>
                  <a:lnTo>
                    <a:pt x="15839" y="55290"/>
                  </a:lnTo>
                  <a:cubicBezTo>
                    <a:pt x="16872" y="55581"/>
                    <a:pt x="18937" y="55834"/>
                    <a:pt x="21742" y="55834"/>
                  </a:cubicBezTo>
                  <a:cubicBezTo>
                    <a:pt x="27644" y="55834"/>
                    <a:pt x="36822" y="54715"/>
                    <a:pt x="46567" y="50483"/>
                  </a:cubicBezTo>
                  <a:cubicBezTo>
                    <a:pt x="54578" y="48388"/>
                    <a:pt x="62876" y="44979"/>
                    <a:pt x="68422" y="38324"/>
                  </a:cubicBezTo>
                  <a:cubicBezTo>
                    <a:pt x="69531" y="36968"/>
                    <a:pt x="69449" y="35695"/>
                    <a:pt x="69449" y="35695"/>
                  </a:cubicBezTo>
                  <a:cubicBezTo>
                    <a:pt x="71996" y="32696"/>
                    <a:pt x="71379" y="30642"/>
                    <a:pt x="71379" y="30642"/>
                  </a:cubicBezTo>
                  <a:cubicBezTo>
                    <a:pt x="72858" y="27150"/>
                    <a:pt x="71913" y="25178"/>
                    <a:pt x="71913" y="25178"/>
                  </a:cubicBezTo>
                  <a:cubicBezTo>
                    <a:pt x="71913" y="25178"/>
                    <a:pt x="74871" y="21686"/>
                    <a:pt x="73064" y="19509"/>
                  </a:cubicBezTo>
                  <a:cubicBezTo>
                    <a:pt x="72704" y="19099"/>
                    <a:pt x="72295" y="18925"/>
                    <a:pt x="71843" y="18925"/>
                  </a:cubicBezTo>
                  <a:cubicBezTo>
                    <a:pt x="69711" y="18925"/>
                    <a:pt x="66637" y="22810"/>
                    <a:pt x="63451" y="24233"/>
                  </a:cubicBezTo>
                  <a:cubicBezTo>
                    <a:pt x="60123" y="25712"/>
                    <a:pt x="56015" y="27109"/>
                    <a:pt x="52154" y="28300"/>
                  </a:cubicBezTo>
                  <a:cubicBezTo>
                    <a:pt x="51168" y="28177"/>
                    <a:pt x="51332" y="27479"/>
                    <a:pt x="52976" y="26082"/>
                  </a:cubicBezTo>
                  <a:cubicBezTo>
                    <a:pt x="54824" y="24480"/>
                    <a:pt x="63410" y="19879"/>
                    <a:pt x="61520" y="17044"/>
                  </a:cubicBezTo>
                  <a:cubicBezTo>
                    <a:pt x="61206" y="16556"/>
                    <a:pt x="60599" y="16345"/>
                    <a:pt x="59792" y="16345"/>
                  </a:cubicBezTo>
                  <a:cubicBezTo>
                    <a:pt x="55849" y="16345"/>
                    <a:pt x="47147" y="21394"/>
                    <a:pt x="44759" y="23781"/>
                  </a:cubicBezTo>
                  <a:cubicBezTo>
                    <a:pt x="42048" y="26452"/>
                    <a:pt x="38721" y="31587"/>
                    <a:pt x="38351" y="32162"/>
                  </a:cubicBezTo>
                  <a:cubicBezTo>
                    <a:pt x="38228" y="32162"/>
                    <a:pt x="38146" y="32080"/>
                    <a:pt x="38105" y="32080"/>
                  </a:cubicBezTo>
                  <a:cubicBezTo>
                    <a:pt x="36256" y="32203"/>
                    <a:pt x="27054" y="35982"/>
                    <a:pt x="27054" y="35982"/>
                  </a:cubicBezTo>
                  <a:cubicBezTo>
                    <a:pt x="26232" y="34257"/>
                    <a:pt x="10293" y="8787"/>
                    <a:pt x="7911" y="4926"/>
                  </a:cubicBezTo>
                  <a:cubicBezTo>
                    <a:pt x="5678" y="1407"/>
                    <a:pt x="3888" y="1"/>
                    <a:pt x="2582" y="1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2724142" y="3333285"/>
              <a:ext cx="228598" cy="150339"/>
            </a:xfrm>
            <a:custGeom>
              <a:rect b="b" l="l" r="r" t="t"/>
              <a:pathLst>
                <a:path extrusionOk="0" h="9881" w="15027">
                  <a:moveTo>
                    <a:pt x="14895" y="1"/>
                  </a:moveTo>
                  <a:cubicBezTo>
                    <a:pt x="14886" y="1"/>
                    <a:pt x="14879" y="3"/>
                    <a:pt x="14873" y="9"/>
                  </a:cubicBezTo>
                  <a:cubicBezTo>
                    <a:pt x="12491" y="2063"/>
                    <a:pt x="10231" y="4199"/>
                    <a:pt x="7643" y="5883"/>
                  </a:cubicBezTo>
                  <a:cubicBezTo>
                    <a:pt x="5219" y="7486"/>
                    <a:pt x="2631" y="8554"/>
                    <a:pt x="84" y="9786"/>
                  </a:cubicBezTo>
                  <a:cubicBezTo>
                    <a:pt x="0" y="9814"/>
                    <a:pt x="12" y="9880"/>
                    <a:pt x="54" y="9880"/>
                  </a:cubicBezTo>
                  <a:cubicBezTo>
                    <a:pt x="73" y="9880"/>
                    <a:pt x="99" y="9866"/>
                    <a:pt x="126" y="9827"/>
                  </a:cubicBezTo>
                  <a:cubicBezTo>
                    <a:pt x="5589" y="8143"/>
                    <a:pt x="11299" y="4528"/>
                    <a:pt x="14955" y="132"/>
                  </a:cubicBezTo>
                  <a:cubicBezTo>
                    <a:pt x="15026" y="97"/>
                    <a:pt x="14945" y="1"/>
                    <a:pt x="14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747767" y="3417165"/>
              <a:ext cx="194522" cy="153322"/>
            </a:xfrm>
            <a:custGeom>
              <a:rect b="b" l="l" r="r" t="t"/>
              <a:pathLst>
                <a:path extrusionOk="0" h="10077" w="12787">
                  <a:moveTo>
                    <a:pt x="12745" y="1"/>
                  </a:moveTo>
                  <a:cubicBezTo>
                    <a:pt x="6830" y="6327"/>
                    <a:pt x="2598" y="8627"/>
                    <a:pt x="134" y="9983"/>
                  </a:cubicBezTo>
                  <a:cubicBezTo>
                    <a:pt x="1" y="10016"/>
                    <a:pt x="2" y="10077"/>
                    <a:pt x="95" y="10077"/>
                  </a:cubicBezTo>
                  <a:cubicBezTo>
                    <a:pt x="116" y="10077"/>
                    <a:pt x="143" y="10073"/>
                    <a:pt x="175" y="10065"/>
                  </a:cubicBezTo>
                  <a:cubicBezTo>
                    <a:pt x="5310" y="7847"/>
                    <a:pt x="9500" y="4643"/>
                    <a:pt x="12786" y="42"/>
                  </a:cubicBezTo>
                  <a:cubicBezTo>
                    <a:pt x="12786" y="1"/>
                    <a:pt x="12745" y="1"/>
                    <a:pt x="12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2761048" y="3495294"/>
              <a:ext cx="153114" cy="122526"/>
            </a:xfrm>
            <a:custGeom>
              <a:rect b="b" l="l" r="r" t="t"/>
              <a:pathLst>
                <a:path extrusionOk="0" h="8053" w="10065">
                  <a:moveTo>
                    <a:pt x="10024" y="1"/>
                  </a:moveTo>
                  <a:cubicBezTo>
                    <a:pt x="6491" y="3451"/>
                    <a:pt x="4231" y="5464"/>
                    <a:pt x="164" y="7847"/>
                  </a:cubicBezTo>
                  <a:cubicBezTo>
                    <a:pt x="0" y="7929"/>
                    <a:pt x="82" y="8052"/>
                    <a:pt x="205" y="8052"/>
                  </a:cubicBezTo>
                  <a:cubicBezTo>
                    <a:pt x="4642" y="5547"/>
                    <a:pt x="6450" y="4437"/>
                    <a:pt x="10065" y="42"/>
                  </a:cubicBezTo>
                  <a:cubicBezTo>
                    <a:pt x="10065" y="1"/>
                    <a:pt x="10024" y="1"/>
                    <a:pt x="10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 rot="198969">
              <a:off x="2234428" y="3405658"/>
              <a:ext cx="308321" cy="121541"/>
            </a:xfrm>
            <a:custGeom>
              <a:rect b="b" l="l" r="r" t="t"/>
              <a:pathLst>
                <a:path extrusionOk="0" h="7988" w="20267">
                  <a:moveTo>
                    <a:pt x="19874" y="1"/>
                  </a:moveTo>
                  <a:cubicBezTo>
                    <a:pt x="19831" y="1"/>
                    <a:pt x="19790" y="4"/>
                    <a:pt x="19757" y="12"/>
                  </a:cubicBezTo>
                  <a:cubicBezTo>
                    <a:pt x="19716" y="12"/>
                    <a:pt x="8172" y="2436"/>
                    <a:pt x="38" y="7777"/>
                  </a:cubicBezTo>
                  <a:cubicBezTo>
                    <a:pt x="1" y="7814"/>
                    <a:pt x="134" y="7987"/>
                    <a:pt x="220" y="7987"/>
                  </a:cubicBezTo>
                  <a:cubicBezTo>
                    <a:pt x="228" y="7987"/>
                    <a:pt x="236" y="7986"/>
                    <a:pt x="244" y="7982"/>
                  </a:cubicBezTo>
                  <a:cubicBezTo>
                    <a:pt x="6488" y="4613"/>
                    <a:pt x="18442" y="834"/>
                    <a:pt x="20167" y="53"/>
                  </a:cubicBezTo>
                  <a:cubicBezTo>
                    <a:pt x="20266" y="53"/>
                    <a:pt x="20049" y="1"/>
                    <a:pt x="19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1346283" y="2479412"/>
              <a:ext cx="277476" cy="256905"/>
            </a:xfrm>
            <a:custGeom>
              <a:rect b="b" l="l" r="r" t="t"/>
              <a:pathLst>
                <a:path extrusionOk="0" h="16885" w="18240">
                  <a:moveTo>
                    <a:pt x="12745" y="0"/>
                  </a:moveTo>
                  <a:cubicBezTo>
                    <a:pt x="8433" y="0"/>
                    <a:pt x="9449" y="7313"/>
                    <a:pt x="9449" y="7313"/>
                  </a:cubicBezTo>
                  <a:cubicBezTo>
                    <a:pt x="9449" y="7313"/>
                    <a:pt x="7202" y="2435"/>
                    <a:pt x="4263" y="2435"/>
                  </a:cubicBezTo>
                  <a:cubicBezTo>
                    <a:pt x="3738" y="2435"/>
                    <a:pt x="3190" y="2591"/>
                    <a:pt x="2629" y="2959"/>
                  </a:cubicBezTo>
                  <a:cubicBezTo>
                    <a:pt x="0" y="4643"/>
                    <a:pt x="0" y="8915"/>
                    <a:pt x="2876" y="12037"/>
                  </a:cubicBezTo>
                  <a:cubicBezTo>
                    <a:pt x="6327" y="15817"/>
                    <a:pt x="12201" y="16885"/>
                    <a:pt x="12201" y="16885"/>
                  </a:cubicBezTo>
                  <a:cubicBezTo>
                    <a:pt x="12201" y="16885"/>
                    <a:pt x="16638" y="12777"/>
                    <a:pt x="17500" y="7806"/>
                  </a:cubicBezTo>
                  <a:cubicBezTo>
                    <a:pt x="18240" y="3616"/>
                    <a:pt x="15980" y="42"/>
                    <a:pt x="12817" y="1"/>
                  </a:cubicBezTo>
                  <a:cubicBezTo>
                    <a:pt x="12793" y="1"/>
                    <a:pt x="12769" y="0"/>
                    <a:pt x="1274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1740513" y="2120655"/>
              <a:ext cx="201870" cy="187266"/>
            </a:xfrm>
            <a:custGeom>
              <a:rect b="b" l="l" r="r" t="t"/>
              <a:pathLst>
                <a:path extrusionOk="0" h="12308" w="13270">
                  <a:moveTo>
                    <a:pt x="4260" y="0"/>
                  </a:moveTo>
                  <a:cubicBezTo>
                    <a:pt x="2247" y="0"/>
                    <a:pt x="356" y="2061"/>
                    <a:pt x="206" y="4907"/>
                  </a:cubicBezTo>
                  <a:cubicBezTo>
                    <a:pt x="1" y="8646"/>
                    <a:pt x="2466" y="12302"/>
                    <a:pt x="2466" y="12302"/>
                  </a:cubicBezTo>
                  <a:cubicBezTo>
                    <a:pt x="2466" y="12302"/>
                    <a:pt x="2585" y="12307"/>
                    <a:pt x="2798" y="12307"/>
                  </a:cubicBezTo>
                  <a:cubicBezTo>
                    <a:pt x="3884" y="12307"/>
                    <a:pt x="7407" y="12164"/>
                    <a:pt x="9983" y="10412"/>
                  </a:cubicBezTo>
                  <a:cubicBezTo>
                    <a:pt x="12530" y="8646"/>
                    <a:pt x="13270" y="5565"/>
                    <a:pt x="11709" y="3921"/>
                  </a:cubicBezTo>
                  <a:cubicBezTo>
                    <a:pt x="11230" y="3425"/>
                    <a:pt x="10701" y="3230"/>
                    <a:pt x="10166" y="3230"/>
                  </a:cubicBezTo>
                  <a:cubicBezTo>
                    <a:pt x="8173" y="3230"/>
                    <a:pt x="6081" y="5934"/>
                    <a:pt x="6081" y="5934"/>
                  </a:cubicBezTo>
                  <a:cubicBezTo>
                    <a:pt x="6081" y="5934"/>
                    <a:pt x="8011" y="799"/>
                    <a:pt x="4848" y="60"/>
                  </a:cubicBezTo>
                  <a:cubicBezTo>
                    <a:pt x="4652" y="20"/>
                    <a:pt x="4456" y="0"/>
                    <a:pt x="426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1371964" y="2046740"/>
              <a:ext cx="140001" cy="121872"/>
            </a:xfrm>
            <a:custGeom>
              <a:rect b="b" l="l" r="r" t="t"/>
              <a:pathLst>
                <a:path extrusionOk="0" h="8010" w="9203">
                  <a:moveTo>
                    <a:pt x="2533" y="0"/>
                  </a:moveTo>
                  <a:cubicBezTo>
                    <a:pt x="2421" y="0"/>
                    <a:pt x="2303" y="13"/>
                    <a:pt x="2178" y="40"/>
                  </a:cubicBezTo>
                  <a:cubicBezTo>
                    <a:pt x="740" y="409"/>
                    <a:pt x="1" y="2340"/>
                    <a:pt x="781" y="4230"/>
                  </a:cubicBezTo>
                  <a:cubicBezTo>
                    <a:pt x="1685" y="6489"/>
                    <a:pt x="4232" y="8009"/>
                    <a:pt x="4232" y="8009"/>
                  </a:cubicBezTo>
                  <a:cubicBezTo>
                    <a:pt x="4232" y="8009"/>
                    <a:pt x="6943" y="6859"/>
                    <a:pt x="8176" y="4723"/>
                  </a:cubicBezTo>
                  <a:cubicBezTo>
                    <a:pt x="9203" y="2915"/>
                    <a:pt x="8792" y="902"/>
                    <a:pt x="7395" y="409"/>
                  </a:cubicBezTo>
                  <a:cubicBezTo>
                    <a:pt x="7191" y="332"/>
                    <a:pt x="6999" y="297"/>
                    <a:pt x="6819" y="297"/>
                  </a:cubicBezTo>
                  <a:cubicBezTo>
                    <a:pt x="5194" y="297"/>
                    <a:pt x="4561" y="3162"/>
                    <a:pt x="4561" y="3162"/>
                  </a:cubicBezTo>
                  <a:cubicBezTo>
                    <a:pt x="4561" y="3162"/>
                    <a:pt x="4306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950687" y="4333474"/>
              <a:ext cx="375931" cy="334730"/>
            </a:xfrm>
            <a:custGeom>
              <a:rect b="b" l="l" r="r" t="t"/>
              <a:pathLst>
                <a:path extrusionOk="0" h="22000" w="24712">
                  <a:moveTo>
                    <a:pt x="21425" y="0"/>
                  </a:moveTo>
                  <a:cubicBezTo>
                    <a:pt x="18714" y="2753"/>
                    <a:pt x="11237" y="10147"/>
                    <a:pt x="6554" y="13680"/>
                  </a:cubicBezTo>
                  <a:cubicBezTo>
                    <a:pt x="4735" y="15051"/>
                    <a:pt x="3678" y="15601"/>
                    <a:pt x="3145" y="15601"/>
                  </a:cubicBezTo>
                  <a:cubicBezTo>
                    <a:pt x="2018" y="15601"/>
                    <a:pt x="3243" y="13135"/>
                    <a:pt x="4582" y="10763"/>
                  </a:cubicBezTo>
                  <a:lnTo>
                    <a:pt x="4582" y="10763"/>
                  </a:lnTo>
                  <a:cubicBezTo>
                    <a:pt x="2898" y="13639"/>
                    <a:pt x="597" y="17624"/>
                    <a:pt x="351" y="18404"/>
                  </a:cubicBezTo>
                  <a:cubicBezTo>
                    <a:pt x="0" y="19573"/>
                    <a:pt x="722" y="22000"/>
                    <a:pt x="1569" y="22000"/>
                  </a:cubicBezTo>
                  <a:cubicBezTo>
                    <a:pt x="1614" y="22000"/>
                    <a:pt x="1660" y="21993"/>
                    <a:pt x="1707" y="21978"/>
                  </a:cubicBezTo>
                  <a:cubicBezTo>
                    <a:pt x="2651" y="21732"/>
                    <a:pt x="24095" y="6861"/>
                    <a:pt x="24588" y="5751"/>
                  </a:cubicBezTo>
                  <a:cubicBezTo>
                    <a:pt x="24712" y="5464"/>
                    <a:pt x="23356" y="3081"/>
                    <a:pt x="2142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3020391" y="4481242"/>
              <a:ext cx="93755" cy="16630"/>
            </a:xfrm>
            <a:custGeom>
              <a:rect b="b" l="l" r="r" t="t"/>
              <a:pathLst>
                <a:path extrusionOk="0" h="1093" w="6163">
                  <a:moveTo>
                    <a:pt x="3553" y="0"/>
                  </a:moveTo>
                  <a:cubicBezTo>
                    <a:pt x="1320" y="0"/>
                    <a:pt x="0" y="1092"/>
                    <a:pt x="0" y="1092"/>
                  </a:cubicBezTo>
                  <a:lnTo>
                    <a:pt x="6162" y="476"/>
                  </a:lnTo>
                  <a:cubicBezTo>
                    <a:pt x="5195" y="129"/>
                    <a:pt x="4320" y="0"/>
                    <a:pt x="3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1831169" y="2944831"/>
              <a:ext cx="306836" cy="452357"/>
            </a:xfrm>
            <a:custGeom>
              <a:rect b="b" l="l" r="r" t="t"/>
              <a:pathLst>
                <a:path extrusionOk="0" h="29731" w="20170">
                  <a:moveTo>
                    <a:pt x="3409" y="1"/>
                  </a:moveTo>
                  <a:cubicBezTo>
                    <a:pt x="1260" y="1"/>
                    <a:pt x="1" y="2852"/>
                    <a:pt x="738" y="9560"/>
                  </a:cubicBezTo>
                  <a:cubicBezTo>
                    <a:pt x="2012" y="21226"/>
                    <a:pt x="4394" y="29730"/>
                    <a:pt x="4394" y="29730"/>
                  </a:cubicBezTo>
                  <a:lnTo>
                    <a:pt x="20169" y="22130"/>
                  </a:lnTo>
                  <a:cubicBezTo>
                    <a:pt x="20169" y="22130"/>
                    <a:pt x="14007" y="10463"/>
                    <a:pt x="9078" y="4137"/>
                  </a:cubicBezTo>
                  <a:cubicBezTo>
                    <a:pt x="7002" y="1508"/>
                    <a:pt x="4970" y="1"/>
                    <a:pt x="340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1907535" y="3239530"/>
              <a:ext cx="197337" cy="100571"/>
            </a:xfrm>
            <a:custGeom>
              <a:rect b="b" l="l" r="r" t="t"/>
              <a:pathLst>
                <a:path extrusionOk="0" h="6610" w="12972">
                  <a:moveTo>
                    <a:pt x="12907" y="1"/>
                  </a:moveTo>
                  <a:cubicBezTo>
                    <a:pt x="12901" y="1"/>
                    <a:pt x="12895" y="3"/>
                    <a:pt x="12890" y="9"/>
                  </a:cubicBezTo>
                  <a:cubicBezTo>
                    <a:pt x="10671" y="995"/>
                    <a:pt x="8535" y="2022"/>
                    <a:pt x="6399" y="3090"/>
                  </a:cubicBezTo>
                  <a:cubicBezTo>
                    <a:pt x="5331" y="3624"/>
                    <a:pt x="4304" y="4117"/>
                    <a:pt x="3236" y="4692"/>
                  </a:cubicBezTo>
                  <a:cubicBezTo>
                    <a:pt x="2127" y="5267"/>
                    <a:pt x="1100" y="5924"/>
                    <a:pt x="32" y="6500"/>
                  </a:cubicBezTo>
                  <a:cubicBezTo>
                    <a:pt x="0" y="6531"/>
                    <a:pt x="17" y="6609"/>
                    <a:pt x="62" y="6609"/>
                  </a:cubicBezTo>
                  <a:cubicBezTo>
                    <a:pt x="77" y="6609"/>
                    <a:pt x="94" y="6601"/>
                    <a:pt x="114" y="6582"/>
                  </a:cubicBezTo>
                  <a:cubicBezTo>
                    <a:pt x="1182" y="6089"/>
                    <a:pt x="2250" y="5596"/>
                    <a:pt x="3318" y="5144"/>
                  </a:cubicBezTo>
                  <a:cubicBezTo>
                    <a:pt x="4427" y="4651"/>
                    <a:pt x="5495" y="4076"/>
                    <a:pt x="6604" y="3501"/>
                  </a:cubicBezTo>
                  <a:cubicBezTo>
                    <a:pt x="8782" y="2433"/>
                    <a:pt x="10877" y="1282"/>
                    <a:pt x="12972" y="132"/>
                  </a:cubicBezTo>
                  <a:cubicBezTo>
                    <a:pt x="12972" y="97"/>
                    <a:pt x="12941" y="1"/>
                    <a:pt x="1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2035488" y="3099020"/>
              <a:ext cx="103764" cy="187525"/>
            </a:xfrm>
            <a:custGeom>
              <a:rect b="b" l="l" r="r" t="t"/>
              <a:pathLst>
                <a:path extrusionOk="0" h="12325" w="6821">
                  <a:moveTo>
                    <a:pt x="1" y="1"/>
                  </a:moveTo>
                  <a:cubicBezTo>
                    <a:pt x="453" y="1110"/>
                    <a:pt x="987" y="2137"/>
                    <a:pt x="1480" y="3164"/>
                  </a:cubicBezTo>
                  <a:cubicBezTo>
                    <a:pt x="1932" y="4191"/>
                    <a:pt x="2507" y="5136"/>
                    <a:pt x="3082" y="6163"/>
                  </a:cubicBezTo>
                  <a:cubicBezTo>
                    <a:pt x="3657" y="7149"/>
                    <a:pt x="4273" y="8176"/>
                    <a:pt x="4807" y="9162"/>
                  </a:cubicBezTo>
                  <a:cubicBezTo>
                    <a:pt x="5457" y="10136"/>
                    <a:pt x="5986" y="11071"/>
                    <a:pt x="6633" y="12044"/>
                  </a:cubicBezTo>
                  <a:lnTo>
                    <a:pt x="6633" y="12044"/>
                  </a:lnTo>
                  <a:cubicBezTo>
                    <a:pt x="6463" y="12132"/>
                    <a:pt x="6292" y="12257"/>
                    <a:pt x="6122" y="12325"/>
                  </a:cubicBezTo>
                  <a:cubicBezTo>
                    <a:pt x="6327" y="12243"/>
                    <a:pt x="6574" y="12202"/>
                    <a:pt x="6779" y="12037"/>
                  </a:cubicBezTo>
                  <a:lnTo>
                    <a:pt x="6820" y="12037"/>
                  </a:lnTo>
                  <a:lnTo>
                    <a:pt x="6779" y="11996"/>
                  </a:lnTo>
                  <a:cubicBezTo>
                    <a:pt x="6327" y="10969"/>
                    <a:pt x="5793" y="9942"/>
                    <a:pt x="5300" y="8915"/>
                  </a:cubicBezTo>
                  <a:cubicBezTo>
                    <a:pt x="4766" y="7888"/>
                    <a:pt x="4191" y="6861"/>
                    <a:pt x="3657" y="5875"/>
                  </a:cubicBezTo>
                  <a:cubicBezTo>
                    <a:pt x="3082" y="4848"/>
                    <a:pt x="2507" y="3862"/>
                    <a:pt x="1891" y="2876"/>
                  </a:cubicBezTo>
                  <a:cubicBezTo>
                    <a:pt x="1274" y="1932"/>
                    <a:pt x="658" y="94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2062992" y="3112774"/>
              <a:ext cx="11896" cy="51898"/>
            </a:xfrm>
            <a:custGeom>
              <a:rect b="b" l="l" r="r" t="t"/>
              <a:pathLst>
                <a:path extrusionOk="0" h="3411" w="782">
                  <a:moveTo>
                    <a:pt x="83" y="1"/>
                  </a:moveTo>
                  <a:cubicBezTo>
                    <a:pt x="1" y="617"/>
                    <a:pt x="83" y="1151"/>
                    <a:pt x="206" y="1726"/>
                  </a:cubicBezTo>
                  <a:cubicBezTo>
                    <a:pt x="288" y="2301"/>
                    <a:pt x="452" y="2876"/>
                    <a:pt x="699" y="3410"/>
                  </a:cubicBezTo>
                  <a:cubicBezTo>
                    <a:pt x="781" y="2794"/>
                    <a:pt x="699" y="2260"/>
                    <a:pt x="617" y="1685"/>
                  </a:cubicBezTo>
                  <a:cubicBezTo>
                    <a:pt x="493" y="1110"/>
                    <a:pt x="370" y="535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1844312" y="3006497"/>
              <a:ext cx="878598" cy="425685"/>
            </a:xfrm>
            <a:custGeom>
              <a:rect b="b" l="l" r="r" t="t"/>
              <a:pathLst>
                <a:path extrusionOk="0" h="27978" w="57755">
                  <a:moveTo>
                    <a:pt x="4680" y="0"/>
                  </a:moveTo>
                  <a:cubicBezTo>
                    <a:pt x="2430" y="0"/>
                    <a:pt x="581" y="331"/>
                    <a:pt x="408" y="1317"/>
                  </a:cubicBezTo>
                  <a:cubicBezTo>
                    <a:pt x="203" y="2713"/>
                    <a:pt x="3654" y="3288"/>
                    <a:pt x="6159" y="3453"/>
                  </a:cubicBezTo>
                  <a:cubicBezTo>
                    <a:pt x="5997" y="3450"/>
                    <a:pt x="5830" y="3449"/>
                    <a:pt x="5660" y="3449"/>
                  </a:cubicBezTo>
                  <a:cubicBezTo>
                    <a:pt x="3136" y="3449"/>
                    <a:pt x="0" y="3769"/>
                    <a:pt x="39" y="5425"/>
                  </a:cubicBezTo>
                  <a:cubicBezTo>
                    <a:pt x="39" y="6534"/>
                    <a:pt x="1764" y="7027"/>
                    <a:pt x="3777" y="7109"/>
                  </a:cubicBezTo>
                  <a:cubicBezTo>
                    <a:pt x="2298" y="7396"/>
                    <a:pt x="1230" y="7930"/>
                    <a:pt x="1394" y="8957"/>
                  </a:cubicBezTo>
                  <a:cubicBezTo>
                    <a:pt x="1600" y="10067"/>
                    <a:pt x="4064" y="10395"/>
                    <a:pt x="6406" y="10519"/>
                  </a:cubicBezTo>
                  <a:cubicBezTo>
                    <a:pt x="4722" y="10683"/>
                    <a:pt x="3120" y="11094"/>
                    <a:pt x="3284" y="12121"/>
                  </a:cubicBezTo>
                  <a:cubicBezTo>
                    <a:pt x="3571" y="14462"/>
                    <a:pt x="11870" y="14503"/>
                    <a:pt x="11870" y="14503"/>
                  </a:cubicBezTo>
                  <a:cubicBezTo>
                    <a:pt x="13143" y="18611"/>
                    <a:pt x="15197" y="20706"/>
                    <a:pt x="17128" y="21898"/>
                  </a:cubicBezTo>
                  <a:lnTo>
                    <a:pt x="17210" y="21939"/>
                  </a:lnTo>
                  <a:cubicBezTo>
                    <a:pt x="17662" y="22267"/>
                    <a:pt x="18114" y="22514"/>
                    <a:pt x="18566" y="22719"/>
                  </a:cubicBezTo>
                  <a:cubicBezTo>
                    <a:pt x="22345" y="24661"/>
                    <a:pt x="30191" y="27978"/>
                    <a:pt x="36499" y="27978"/>
                  </a:cubicBezTo>
                  <a:cubicBezTo>
                    <a:pt x="37665" y="27978"/>
                    <a:pt x="38779" y="27864"/>
                    <a:pt x="39804" y="27608"/>
                  </a:cubicBezTo>
                  <a:cubicBezTo>
                    <a:pt x="43501" y="26663"/>
                    <a:pt x="51717" y="14216"/>
                    <a:pt x="55620" y="7314"/>
                  </a:cubicBezTo>
                  <a:cubicBezTo>
                    <a:pt x="57754" y="3552"/>
                    <a:pt x="57653" y="726"/>
                    <a:pt x="55565" y="726"/>
                  </a:cubicBezTo>
                  <a:cubicBezTo>
                    <a:pt x="54438" y="726"/>
                    <a:pt x="52731" y="1550"/>
                    <a:pt x="50485" y="3494"/>
                  </a:cubicBezTo>
                  <a:cubicBezTo>
                    <a:pt x="45391" y="7848"/>
                    <a:pt x="38900" y="13641"/>
                    <a:pt x="37668" y="14298"/>
                  </a:cubicBezTo>
                  <a:cubicBezTo>
                    <a:pt x="37573" y="14351"/>
                    <a:pt x="37426" y="14376"/>
                    <a:pt x="37233" y="14376"/>
                  </a:cubicBezTo>
                  <a:cubicBezTo>
                    <a:pt x="35332" y="14376"/>
                    <a:pt x="28983" y="11969"/>
                    <a:pt x="24769" y="10477"/>
                  </a:cubicBezTo>
                  <a:cubicBezTo>
                    <a:pt x="23824" y="9533"/>
                    <a:pt x="20825" y="6657"/>
                    <a:pt x="18607" y="4767"/>
                  </a:cubicBezTo>
                  <a:cubicBezTo>
                    <a:pt x="17128" y="3494"/>
                    <a:pt x="14458" y="1481"/>
                    <a:pt x="12938" y="1029"/>
                  </a:cubicBezTo>
                  <a:cubicBezTo>
                    <a:pt x="11630" y="625"/>
                    <a:pt x="7775" y="0"/>
                    <a:pt x="4680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868409" y="3056463"/>
              <a:ext cx="148352" cy="10088"/>
            </a:xfrm>
            <a:custGeom>
              <a:rect b="b" l="l" r="r" t="t"/>
              <a:pathLst>
                <a:path extrusionOk="0" h="663" w="9752">
                  <a:moveTo>
                    <a:pt x="4915" y="1"/>
                  </a:moveTo>
                  <a:cubicBezTo>
                    <a:pt x="1716" y="1"/>
                    <a:pt x="0" y="663"/>
                    <a:pt x="13" y="663"/>
                  </a:cubicBezTo>
                  <a:cubicBezTo>
                    <a:pt x="13" y="663"/>
                    <a:pt x="14" y="662"/>
                    <a:pt x="16" y="662"/>
                  </a:cubicBezTo>
                  <a:cubicBezTo>
                    <a:pt x="1401" y="419"/>
                    <a:pt x="3262" y="348"/>
                    <a:pt x="4762" y="348"/>
                  </a:cubicBezTo>
                  <a:cubicBezTo>
                    <a:pt x="5798" y="348"/>
                    <a:pt x="6662" y="382"/>
                    <a:pt x="7081" y="415"/>
                  </a:cubicBezTo>
                  <a:cubicBezTo>
                    <a:pt x="7595" y="456"/>
                    <a:pt x="8006" y="467"/>
                    <a:pt x="8416" y="467"/>
                  </a:cubicBezTo>
                  <a:cubicBezTo>
                    <a:pt x="8827" y="467"/>
                    <a:pt x="9238" y="456"/>
                    <a:pt x="9752" y="456"/>
                  </a:cubicBezTo>
                  <a:cubicBezTo>
                    <a:pt x="7886" y="119"/>
                    <a:pt x="6268" y="1"/>
                    <a:pt x="4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1901131" y="3111755"/>
              <a:ext cx="120635" cy="8536"/>
            </a:xfrm>
            <a:custGeom>
              <a:rect b="b" l="l" r="r" t="t"/>
              <a:pathLst>
                <a:path extrusionOk="0" h="561" w="7930">
                  <a:moveTo>
                    <a:pt x="2815" y="0"/>
                  </a:moveTo>
                  <a:cubicBezTo>
                    <a:pt x="1636" y="0"/>
                    <a:pt x="659" y="84"/>
                    <a:pt x="124" y="191"/>
                  </a:cubicBezTo>
                  <a:cubicBezTo>
                    <a:pt x="1" y="191"/>
                    <a:pt x="42" y="273"/>
                    <a:pt x="165" y="273"/>
                  </a:cubicBezTo>
                  <a:cubicBezTo>
                    <a:pt x="1439" y="314"/>
                    <a:pt x="6574" y="519"/>
                    <a:pt x="7929" y="561"/>
                  </a:cubicBezTo>
                  <a:cubicBezTo>
                    <a:pt x="6233" y="142"/>
                    <a:pt x="4352" y="0"/>
                    <a:pt x="2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1934887" y="3164490"/>
              <a:ext cx="94378" cy="5797"/>
            </a:xfrm>
            <a:custGeom>
              <a:rect b="b" l="l" r="r" t="t"/>
              <a:pathLst>
                <a:path extrusionOk="0" h="381" w="6204">
                  <a:moveTo>
                    <a:pt x="2739" y="0"/>
                  </a:moveTo>
                  <a:cubicBezTo>
                    <a:pt x="1888" y="0"/>
                    <a:pt x="1090" y="81"/>
                    <a:pt x="82" y="217"/>
                  </a:cubicBezTo>
                  <a:cubicBezTo>
                    <a:pt x="0" y="217"/>
                    <a:pt x="41" y="299"/>
                    <a:pt x="164" y="299"/>
                  </a:cubicBezTo>
                  <a:cubicBezTo>
                    <a:pt x="2136" y="299"/>
                    <a:pt x="3738" y="299"/>
                    <a:pt x="6121" y="381"/>
                  </a:cubicBezTo>
                  <a:cubicBezTo>
                    <a:pt x="6203" y="381"/>
                    <a:pt x="6203" y="340"/>
                    <a:pt x="6162" y="340"/>
                  </a:cubicBezTo>
                  <a:cubicBezTo>
                    <a:pt x="4709" y="101"/>
                    <a:pt x="3691" y="0"/>
                    <a:pt x="2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2501066" y="3001598"/>
              <a:ext cx="221616" cy="256205"/>
            </a:xfrm>
            <a:custGeom>
              <a:rect b="b" l="l" r="r" t="t"/>
              <a:pathLst>
                <a:path extrusionOk="0" h="16839" w="14568">
                  <a:moveTo>
                    <a:pt x="12644" y="1"/>
                  </a:moveTo>
                  <a:cubicBezTo>
                    <a:pt x="11784" y="1"/>
                    <a:pt x="10631" y="497"/>
                    <a:pt x="9367" y="1269"/>
                  </a:cubicBezTo>
                  <a:cubicBezTo>
                    <a:pt x="6122" y="3323"/>
                    <a:pt x="1" y="8417"/>
                    <a:pt x="1" y="8417"/>
                  </a:cubicBezTo>
                  <a:lnTo>
                    <a:pt x="7724" y="16838"/>
                  </a:lnTo>
                  <a:cubicBezTo>
                    <a:pt x="7724" y="16838"/>
                    <a:pt x="12859" y="9156"/>
                    <a:pt x="13927" y="4103"/>
                  </a:cubicBezTo>
                  <a:cubicBezTo>
                    <a:pt x="14568" y="1120"/>
                    <a:pt x="13936" y="1"/>
                    <a:pt x="12644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2530442" y="3119180"/>
              <a:ext cx="100631" cy="107996"/>
            </a:xfrm>
            <a:custGeom>
              <a:rect b="b" l="l" r="r" t="t"/>
              <a:pathLst>
                <a:path extrusionOk="0" h="7098" w="6615">
                  <a:moveTo>
                    <a:pt x="16" y="1"/>
                  </a:moveTo>
                  <a:cubicBezTo>
                    <a:pt x="0" y="1"/>
                    <a:pt x="0" y="11"/>
                    <a:pt x="42" y="31"/>
                  </a:cubicBezTo>
                  <a:cubicBezTo>
                    <a:pt x="2383" y="2907"/>
                    <a:pt x="5300" y="6070"/>
                    <a:pt x="6532" y="7097"/>
                  </a:cubicBezTo>
                  <a:cubicBezTo>
                    <a:pt x="6532" y="7097"/>
                    <a:pt x="6614" y="7097"/>
                    <a:pt x="6614" y="7056"/>
                  </a:cubicBezTo>
                  <a:cubicBezTo>
                    <a:pt x="5628" y="5783"/>
                    <a:pt x="576" y="648"/>
                    <a:pt x="83" y="31"/>
                  </a:cubicBezTo>
                  <a:cubicBezTo>
                    <a:pt x="62" y="11"/>
                    <a:pt x="3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57931" y="2966406"/>
              <a:ext cx="409216" cy="389504"/>
            </a:xfrm>
            <a:custGeom>
              <a:rect b="b" l="l" r="r" t="t"/>
              <a:pathLst>
                <a:path extrusionOk="0" h="25600" w="26900">
                  <a:moveTo>
                    <a:pt x="7805" y="0"/>
                  </a:moveTo>
                  <a:cubicBezTo>
                    <a:pt x="7777" y="0"/>
                    <a:pt x="7763" y="3"/>
                    <a:pt x="7765" y="8"/>
                  </a:cubicBezTo>
                  <a:lnTo>
                    <a:pt x="9080" y="4814"/>
                  </a:lnTo>
                  <a:cubicBezTo>
                    <a:pt x="7108" y="7033"/>
                    <a:pt x="1" y="6457"/>
                    <a:pt x="1069" y="9949"/>
                  </a:cubicBezTo>
                  <a:cubicBezTo>
                    <a:pt x="1685" y="12127"/>
                    <a:pt x="5259" y="12127"/>
                    <a:pt x="5259" y="12127"/>
                  </a:cubicBezTo>
                  <a:cubicBezTo>
                    <a:pt x="5259" y="12127"/>
                    <a:pt x="1233" y="13400"/>
                    <a:pt x="2671" y="15988"/>
                  </a:cubicBezTo>
                  <a:cubicBezTo>
                    <a:pt x="3341" y="17151"/>
                    <a:pt x="4701" y="17453"/>
                    <a:pt x="5935" y="17453"/>
                  </a:cubicBezTo>
                  <a:cubicBezTo>
                    <a:pt x="7273" y="17453"/>
                    <a:pt x="8463" y="17097"/>
                    <a:pt x="8463" y="17097"/>
                  </a:cubicBezTo>
                  <a:lnTo>
                    <a:pt x="8463" y="17097"/>
                  </a:lnTo>
                  <a:cubicBezTo>
                    <a:pt x="8463" y="17097"/>
                    <a:pt x="4725" y="18987"/>
                    <a:pt x="6327" y="21205"/>
                  </a:cubicBezTo>
                  <a:cubicBezTo>
                    <a:pt x="7025" y="22171"/>
                    <a:pt x="8276" y="22444"/>
                    <a:pt x="9466" y="22444"/>
                  </a:cubicBezTo>
                  <a:cubicBezTo>
                    <a:pt x="11008" y="22444"/>
                    <a:pt x="12448" y="21986"/>
                    <a:pt x="12448" y="21986"/>
                  </a:cubicBezTo>
                  <a:lnTo>
                    <a:pt x="12448" y="21986"/>
                  </a:lnTo>
                  <a:cubicBezTo>
                    <a:pt x="12448" y="21986"/>
                    <a:pt x="9655" y="23629"/>
                    <a:pt x="11709" y="24944"/>
                  </a:cubicBezTo>
                  <a:cubicBezTo>
                    <a:pt x="12400" y="25400"/>
                    <a:pt x="13256" y="25600"/>
                    <a:pt x="14206" y="25600"/>
                  </a:cubicBezTo>
                  <a:cubicBezTo>
                    <a:pt x="19242" y="25600"/>
                    <a:pt x="26899" y="19985"/>
                    <a:pt x="26415" y="17220"/>
                  </a:cubicBezTo>
                  <a:cubicBezTo>
                    <a:pt x="26087" y="15618"/>
                    <a:pt x="24033" y="14838"/>
                    <a:pt x="24033" y="14838"/>
                  </a:cubicBezTo>
                  <a:cubicBezTo>
                    <a:pt x="24033" y="14838"/>
                    <a:pt x="25183" y="13236"/>
                    <a:pt x="24444" y="11921"/>
                  </a:cubicBezTo>
                  <a:cubicBezTo>
                    <a:pt x="23710" y="10488"/>
                    <a:pt x="22220" y="10353"/>
                    <a:pt x="21684" y="10353"/>
                  </a:cubicBezTo>
                  <a:cubicBezTo>
                    <a:pt x="21559" y="10353"/>
                    <a:pt x="21486" y="10360"/>
                    <a:pt x="21486" y="10360"/>
                  </a:cubicBezTo>
                  <a:cubicBezTo>
                    <a:pt x="21486" y="10360"/>
                    <a:pt x="22472" y="8594"/>
                    <a:pt x="21897" y="7649"/>
                  </a:cubicBezTo>
                  <a:cubicBezTo>
                    <a:pt x="21075" y="6328"/>
                    <a:pt x="19541" y="6140"/>
                    <a:pt x="18731" y="6140"/>
                  </a:cubicBezTo>
                  <a:cubicBezTo>
                    <a:pt x="18407" y="6140"/>
                    <a:pt x="18199" y="6170"/>
                    <a:pt x="18199" y="6170"/>
                  </a:cubicBezTo>
                  <a:cubicBezTo>
                    <a:pt x="18199" y="6170"/>
                    <a:pt x="19226" y="4568"/>
                    <a:pt x="17830" y="2966"/>
                  </a:cubicBezTo>
                  <a:cubicBezTo>
                    <a:pt x="16374" y="1313"/>
                    <a:pt x="8438" y="0"/>
                    <a:pt x="7805" y="0"/>
                  </a:cubicBezTo>
                  <a:close/>
                </a:path>
              </a:pathLst>
            </a:custGeom>
            <a:solidFill>
              <a:srgbClr val="D3766A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2741241" y="3195635"/>
              <a:ext cx="180831" cy="105988"/>
            </a:xfrm>
            <a:custGeom>
              <a:rect b="b" l="l" r="r" t="t"/>
              <a:pathLst>
                <a:path extrusionOk="0" h="6966" w="11887">
                  <a:moveTo>
                    <a:pt x="11869" y="0"/>
                  </a:moveTo>
                  <a:cubicBezTo>
                    <a:pt x="11864" y="0"/>
                    <a:pt x="11860" y="5"/>
                    <a:pt x="11860" y="18"/>
                  </a:cubicBezTo>
                  <a:cubicBezTo>
                    <a:pt x="11887" y="18"/>
                    <a:pt x="11878" y="0"/>
                    <a:pt x="11869" y="0"/>
                  </a:cubicBezTo>
                  <a:close/>
                  <a:moveTo>
                    <a:pt x="11860" y="18"/>
                  </a:moveTo>
                  <a:lnTo>
                    <a:pt x="11860" y="18"/>
                  </a:lnTo>
                  <a:cubicBezTo>
                    <a:pt x="8162" y="2976"/>
                    <a:pt x="4465" y="4907"/>
                    <a:pt x="152" y="6714"/>
                  </a:cubicBezTo>
                  <a:cubicBezTo>
                    <a:pt x="0" y="6752"/>
                    <a:pt x="58" y="6965"/>
                    <a:pt x="198" y="6965"/>
                  </a:cubicBezTo>
                  <a:cubicBezTo>
                    <a:pt x="209" y="6965"/>
                    <a:pt x="221" y="6964"/>
                    <a:pt x="234" y="6961"/>
                  </a:cubicBezTo>
                  <a:cubicBezTo>
                    <a:pt x="4588" y="6057"/>
                    <a:pt x="8902" y="3387"/>
                    <a:pt x="11860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2679174" y="3123896"/>
              <a:ext cx="206784" cy="103279"/>
            </a:xfrm>
            <a:custGeom>
              <a:rect b="b" l="l" r="r" t="t"/>
              <a:pathLst>
                <a:path extrusionOk="0" h="6788" w="13593">
                  <a:moveTo>
                    <a:pt x="13533" y="1"/>
                  </a:moveTo>
                  <a:cubicBezTo>
                    <a:pt x="13528" y="1"/>
                    <a:pt x="13522" y="3"/>
                    <a:pt x="13516" y="9"/>
                  </a:cubicBezTo>
                  <a:cubicBezTo>
                    <a:pt x="10229" y="2679"/>
                    <a:pt x="3657" y="6089"/>
                    <a:pt x="206" y="6582"/>
                  </a:cubicBezTo>
                  <a:cubicBezTo>
                    <a:pt x="1" y="6623"/>
                    <a:pt x="206" y="6787"/>
                    <a:pt x="370" y="6787"/>
                  </a:cubicBezTo>
                  <a:cubicBezTo>
                    <a:pt x="5546" y="6335"/>
                    <a:pt x="10476" y="3460"/>
                    <a:pt x="13557" y="91"/>
                  </a:cubicBezTo>
                  <a:cubicBezTo>
                    <a:pt x="13592" y="91"/>
                    <a:pt x="13567" y="1"/>
                    <a:pt x="13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2631681" y="3060724"/>
              <a:ext cx="204243" cy="89053"/>
            </a:xfrm>
            <a:custGeom>
              <a:rect b="b" l="l" r="r" t="t"/>
              <a:pathLst>
                <a:path extrusionOk="0" h="5853" w="13426">
                  <a:moveTo>
                    <a:pt x="13374" y="1"/>
                  </a:moveTo>
                  <a:cubicBezTo>
                    <a:pt x="13367" y="1"/>
                    <a:pt x="13359" y="4"/>
                    <a:pt x="13351" y="12"/>
                  </a:cubicBezTo>
                  <a:cubicBezTo>
                    <a:pt x="9285" y="2846"/>
                    <a:pt x="5012" y="4983"/>
                    <a:pt x="83" y="5599"/>
                  </a:cubicBezTo>
                  <a:cubicBezTo>
                    <a:pt x="0" y="5599"/>
                    <a:pt x="42" y="5763"/>
                    <a:pt x="83" y="5804"/>
                  </a:cubicBezTo>
                  <a:cubicBezTo>
                    <a:pt x="460" y="5837"/>
                    <a:pt x="832" y="5853"/>
                    <a:pt x="1199" y="5853"/>
                  </a:cubicBezTo>
                  <a:cubicBezTo>
                    <a:pt x="3144" y="5853"/>
                    <a:pt x="4947" y="5401"/>
                    <a:pt x="6779" y="4572"/>
                  </a:cubicBezTo>
                  <a:cubicBezTo>
                    <a:pt x="9038" y="3545"/>
                    <a:pt x="11790" y="2025"/>
                    <a:pt x="13393" y="94"/>
                  </a:cubicBezTo>
                  <a:cubicBezTo>
                    <a:pt x="13426" y="61"/>
                    <a:pt x="13405" y="1"/>
                    <a:pt x="13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1"/>
          <p:cNvSpPr txBox="1"/>
          <p:nvPr>
            <p:ph type="title"/>
          </p:nvPr>
        </p:nvSpPr>
        <p:spPr>
          <a:xfrm>
            <a:off x="561225" y="380925"/>
            <a:ext cx="52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Violated Heuristics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Revised Design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33"/>
          <p:cNvGrpSpPr/>
          <p:nvPr/>
        </p:nvGrpSpPr>
        <p:grpSpPr>
          <a:xfrm>
            <a:off x="385979" y="285697"/>
            <a:ext cx="4988529" cy="4563414"/>
            <a:chOff x="433169" y="1160325"/>
            <a:chExt cx="3913800" cy="3688800"/>
          </a:xfrm>
        </p:grpSpPr>
        <p:sp>
          <p:nvSpPr>
            <p:cNvPr id="390" name="Google Shape;390;p33"/>
            <p:cNvSpPr/>
            <p:nvPr/>
          </p:nvSpPr>
          <p:spPr>
            <a:xfrm>
              <a:off x="433169" y="1160325"/>
              <a:ext cx="3913800" cy="3688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 txBox="1"/>
            <p:nvPr/>
          </p:nvSpPr>
          <p:spPr>
            <a:xfrm>
              <a:off x="689517" y="1535877"/>
              <a:ext cx="3401100" cy="27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ISSUES: COMMUNITY PAGE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600"/>
                <a:buFont typeface="Proxima Nova"/>
                <a:buChar char="●"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Some box items have more rounded corners than others. (H4)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The search bar is not aligned with the rest of the items on the page. (H4)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Users are unsure whether a “like” button is already pushed or not. (H4)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3020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600"/>
                <a:buFont typeface="Proxima Nova"/>
                <a:buChar char="●"/>
              </a:pPr>
              <a:r>
                <a:rPr lang="en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Dr. Martha Green’s occupation of “LCSW” may be unfamiliar to some parents. (H12)</a:t>
              </a:r>
              <a:endPara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392" name="Google Shape;3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050" y="152400"/>
            <a:ext cx="22770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sitive Parenting Infographics by Slidesgo">
  <a:themeElements>
    <a:clrScheme name="Simple Light">
      <a:dk1>
        <a:srgbClr val="000000"/>
      </a:dk1>
      <a:lt1>
        <a:srgbClr val="FFFFFF"/>
      </a:lt1>
      <a:dk2>
        <a:srgbClr val="F4EEE9"/>
      </a:dk2>
      <a:lt2>
        <a:srgbClr val="0F7FB7"/>
      </a:lt2>
      <a:accent1>
        <a:srgbClr val="FFC000"/>
      </a:accent1>
      <a:accent2>
        <a:srgbClr val="FC5C15"/>
      </a:accent2>
      <a:accent3>
        <a:srgbClr val="FFB6D6"/>
      </a:accent3>
      <a:accent4>
        <a:srgbClr val="FF887C"/>
      </a:accent4>
      <a:accent5>
        <a:srgbClr val="95C6E5"/>
      </a:accent5>
      <a:accent6>
        <a:srgbClr val="A3BF78"/>
      </a:accent6>
      <a:hlink>
        <a:srgbClr val="0F7F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